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0"/>
  </p:notesMasterIdLst>
  <p:sldIdLst>
    <p:sldId id="794" r:id="rId6"/>
    <p:sldId id="286" r:id="rId7"/>
    <p:sldId id="795" r:id="rId8"/>
    <p:sldId id="807" r:id="rId9"/>
    <p:sldId id="823" r:id="rId10"/>
    <p:sldId id="824" r:id="rId11"/>
    <p:sldId id="256" r:id="rId12"/>
    <p:sldId id="257" r:id="rId13"/>
    <p:sldId id="258" r:id="rId14"/>
    <p:sldId id="259" r:id="rId15"/>
    <p:sldId id="261" r:id="rId16"/>
    <p:sldId id="263" r:id="rId17"/>
    <p:sldId id="260" r:id="rId18"/>
    <p:sldId id="808" r:id="rId19"/>
  </p:sldIdLst>
  <p:sldSz cx="12192000" cy="6858000"/>
  <p:notesSz cx="6858000" cy="9144000"/>
  <p:custDataLst>
    <p:tags r:id="rId2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B1388E-8B30-44F7-B051-12A6A6CD5FA8}" v="227" dt="2025-07-10T09:23:22.8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tags" Target="tags/tag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mma Coxen" userId="4157a6da-db69-4f91-ac0c-cbb1a1a0530d" providerId="ADAL" clId="{4DB1388E-8B30-44F7-B051-12A6A6CD5FA8}"/>
    <pc:docChg chg="undo custSel addSld delSld modSld">
      <pc:chgData name="Gemma Coxen" userId="4157a6da-db69-4f91-ac0c-cbb1a1a0530d" providerId="ADAL" clId="{4DB1388E-8B30-44F7-B051-12A6A6CD5FA8}" dt="2025-07-10T09:23:39.957" v="394" actId="1076"/>
      <pc:docMkLst>
        <pc:docMk/>
      </pc:docMkLst>
      <pc:sldChg chg="modSp add mod">
        <pc:chgData name="Gemma Coxen" userId="4157a6da-db69-4f91-ac0c-cbb1a1a0530d" providerId="ADAL" clId="{4DB1388E-8B30-44F7-B051-12A6A6CD5FA8}" dt="2025-07-09T09:14:18.215" v="165" actId="207"/>
        <pc:sldMkLst>
          <pc:docMk/>
          <pc:sldMk cId="1274879434" sldId="256"/>
        </pc:sldMkLst>
        <pc:spChg chg="mod">
          <ac:chgData name="Gemma Coxen" userId="4157a6da-db69-4f91-ac0c-cbb1a1a0530d" providerId="ADAL" clId="{4DB1388E-8B30-44F7-B051-12A6A6CD5FA8}" dt="2025-07-09T09:14:18.215" v="165" actId="207"/>
          <ac:spMkLst>
            <pc:docMk/>
            <pc:sldMk cId="1274879434" sldId="256"/>
            <ac:spMk id="2" creationId="{F9F0A9E7-3050-4589-5216-420710FC3B4B}"/>
          </ac:spMkLst>
        </pc:spChg>
      </pc:sldChg>
      <pc:sldChg chg="addSp modSp add mod">
        <pc:chgData name="Gemma Coxen" userId="4157a6da-db69-4f91-ac0c-cbb1a1a0530d" providerId="ADAL" clId="{4DB1388E-8B30-44F7-B051-12A6A6CD5FA8}" dt="2025-07-09T09:15:43.249" v="186" actId="1076"/>
        <pc:sldMkLst>
          <pc:docMk/>
          <pc:sldMk cId="4165936508" sldId="257"/>
        </pc:sldMkLst>
        <pc:spChg chg="mod">
          <ac:chgData name="Gemma Coxen" userId="4157a6da-db69-4f91-ac0c-cbb1a1a0530d" providerId="ADAL" clId="{4DB1388E-8B30-44F7-B051-12A6A6CD5FA8}" dt="2025-07-09T09:14:21.792" v="166" actId="207"/>
          <ac:spMkLst>
            <pc:docMk/>
            <pc:sldMk cId="4165936508" sldId="257"/>
            <ac:spMk id="2" creationId="{A674B129-0DE9-6552-0B3A-2393052818C7}"/>
          </ac:spMkLst>
        </pc:spChg>
        <pc:picChg chg="add mod">
          <ac:chgData name="Gemma Coxen" userId="4157a6da-db69-4f91-ac0c-cbb1a1a0530d" providerId="ADAL" clId="{4DB1388E-8B30-44F7-B051-12A6A6CD5FA8}" dt="2025-07-09T09:14:52.150" v="173" actId="1076"/>
          <ac:picMkLst>
            <pc:docMk/>
            <pc:sldMk cId="4165936508" sldId="257"/>
            <ac:picMk id="3" creationId="{ECD5BD91-ABF4-3FA9-B11D-A16C8C3BB096}"/>
          </ac:picMkLst>
        </pc:picChg>
        <pc:picChg chg="add mod">
          <ac:chgData name="Gemma Coxen" userId="4157a6da-db69-4f91-ac0c-cbb1a1a0530d" providerId="ADAL" clId="{4DB1388E-8B30-44F7-B051-12A6A6CD5FA8}" dt="2025-07-09T09:15:43.249" v="186" actId="1076"/>
          <ac:picMkLst>
            <pc:docMk/>
            <pc:sldMk cId="4165936508" sldId="257"/>
            <ac:picMk id="4" creationId="{2391FB9D-2462-44C8-F45E-37AACDB4F5B4}"/>
          </ac:picMkLst>
        </pc:picChg>
      </pc:sldChg>
      <pc:sldChg chg="addSp modSp add mod modTransition">
        <pc:chgData name="Gemma Coxen" userId="4157a6da-db69-4f91-ac0c-cbb1a1a0530d" providerId="ADAL" clId="{4DB1388E-8B30-44F7-B051-12A6A6CD5FA8}" dt="2025-07-09T09:15:47.853" v="188" actId="1076"/>
        <pc:sldMkLst>
          <pc:docMk/>
          <pc:sldMk cId="2465960282" sldId="258"/>
        </pc:sldMkLst>
        <pc:spChg chg="mod">
          <ac:chgData name="Gemma Coxen" userId="4157a6da-db69-4f91-ac0c-cbb1a1a0530d" providerId="ADAL" clId="{4DB1388E-8B30-44F7-B051-12A6A6CD5FA8}" dt="2025-07-09T09:14:25.764" v="167" actId="207"/>
          <ac:spMkLst>
            <pc:docMk/>
            <pc:sldMk cId="2465960282" sldId="258"/>
            <ac:spMk id="2" creationId="{C08CCF94-5EBC-74DE-D396-A097CAA431D6}"/>
          </ac:spMkLst>
        </pc:spChg>
        <pc:picChg chg="add mod">
          <ac:chgData name="Gemma Coxen" userId="4157a6da-db69-4f91-ac0c-cbb1a1a0530d" providerId="ADAL" clId="{4DB1388E-8B30-44F7-B051-12A6A6CD5FA8}" dt="2025-07-09T09:14:57.631" v="175" actId="1076"/>
          <ac:picMkLst>
            <pc:docMk/>
            <pc:sldMk cId="2465960282" sldId="258"/>
            <ac:picMk id="4" creationId="{ACC6B269-6ECB-885F-58CB-260B78C4BE9B}"/>
          </ac:picMkLst>
        </pc:picChg>
        <pc:picChg chg="add mod">
          <ac:chgData name="Gemma Coxen" userId="4157a6da-db69-4f91-ac0c-cbb1a1a0530d" providerId="ADAL" clId="{4DB1388E-8B30-44F7-B051-12A6A6CD5FA8}" dt="2025-07-09T09:15:47.853" v="188" actId="1076"/>
          <ac:picMkLst>
            <pc:docMk/>
            <pc:sldMk cId="2465960282" sldId="258"/>
            <ac:picMk id="5" creationId="{1220ABCB-C918-4768-F337-F990C62982D2}"/>
          </ac:picMkLst>
        </pc:picChg>
      </pc:sldChg>
      <pc:sldChg chg="addSp modSp add mod modTransition">
        <pc:chgData name="Gemma Coxen" userId="4157a6da-db69-4f91-ac0c-cbb1a1a0530d" providerId="ADAL" clId="{4DB1388E-8B30-44F7-B051-12A6A6CD5FA8}" dt="2025-07-09T09:15:53.666" v="190" actId="1076"/>
        <pc:sldMkLst>
          <pc:docMk/>
          <pc:sldMk cId="1937617743" sldId="259"/>
        </pc:sldMkLst>
        <pc:spChg chg="mod">
          <ac:chgData name="Gemma Coxen" userId="4157a6da-db69-4f91-ac0c-cbb1a1a0530d" providerId="ADAL" clId="{4DB1388E-8B30-44F7-B051-12A6A6CD5FA8}" dt="2025-07-09T09:14:29.772" v="168" actId="207"/>
          <ac:spMkLst>
            <pc:docMk/>
            <pc:sldMk cId="1937617743" sldId="259"/>
            <ac:spMk id="2" creationId="{2C1D6187-A813-6349-FCD1-B4C06BE1627D}"/>
          </ac:spMkLst>
        </pc:spChg>
        <pc:picChg chg="add mod">
          <ac:chgData name="Gemma Coxen" userId="4157a6da-db69-4f91-ac0c-cbb1a1a0530d" providerId="ADAL" clId="{4DB1388E-8B30-44F7-B051-12A6A6CD5FA8}" dt="2025-07-09T09:15:03.543" v="177" actId="1076"/>
          <ac:picMkLst>
            <pc:docMk/>
            <pc:sldMk cId="1937617743" sldId="259"/>
            <ac:picMk id="4" creationId="{681E93BE-60DB-D415-E8B3-489EB6F73181}"/>
          </ac:picMkLst>
        </pc:picChg>
        <pc:picChg chg="add mod">
          <ac:chgData name="Gemma Coxen" userId="4157a6da-db69-4f91-ac0c-cbb1a1a0530d" providerId="ADAL" clId="{4DB1388E-8B30-44F7-B051-12A6A6CD5FA8}" dt="2025-07-09T09:15:53.666" v="190" actId="1076"/>
          <ac:picMkLst>
            <pc:docMk/>
            <pc:sldMk cId="1937617743" sldId="259"/>
            <ac:picMk id="5" creationId="{02BB8588-038C-8465-EE87-001FE5949BF8}"/>
          </ac:picMkLst>
        </pc:picChg>
      </pc:sldChg>
      <pc:sldChg chg="addSp modSp add mod modTransition">
        <pc:chgData name="Gemma Coxen" userId="4157a6da-db69-4f91-ac0c-cbb1a1a0530d" providerId="ADAL" clId="{4DB1388E-8B30-44F7-B051-12A6A6CD5FA8}" dt="2025-07-09T09:16:06.597" v="194" actId="1076"/>
        <pc:sldMkLst>
          <pc:docMk/>
          <pc:sldMk cId="4272778379" sldId="260"/>
        </pc:sldMkLst>
        <pc:spChg chg="mod">
          <ac:chgData name="Gemma Coxen" userId="4157a6da-db69-4f91-ac0c-cbb1a1a0530d" providerId="ADAL" clId="{4DB1388E-8B30-44F7-B051-12A6A6CD5FA8}" dt="2025-07-09T09:15:21.223" v="182" actId="14100"/>
          <ac:spMkLst>
            <pc:docMk/>
            <pc:sldMk cId="4272778379" sldId="260"/>
            <ac:spMk id="2" creationId="{9B5BD3F1-2929-8F6D-D57D-AF49D2A5E8C1}"/>
          </ac:spMkLst>
        </pc:spChg>
        <pc:picChg chg="add mod">
          <ac:chgData name="Gemma Coxen" userId="4157a6da-db69-4f91-ac0c-cbb1a1a0530d" providerId="ADAL" clId="{4DB1388E-8B30-44F7-B051-12A6A6CD5FA8}" dt="2025-07-09T09:15:26.468" v="184" actId="1076"/>
          <ac:picMkLst>
            <pc:docMk/>
            <pc:sldMk cId="4272778379" sldId="260"/>
            <ac:picMk id="4" creationId="{4F465D00-F80D-8CF7-1DA0-737D1E3B5A60}"/>
          </ac:picMkLst>
        </pc:picChg>
        <pc:picChg chg="add mod">
          <ac:chgData name="Gemma Coxen" userId="4157a6da-db69-4f91-ac0c-cbb1a1a0530d" providerId="ADAL" clId="{4DB1388E-8B30-44F7-B051-12A6A6CD5FA8}" dt="2025-07-09T09:16:06.597" v="194" actId="1076"/>
          <ac:picMkLst>
            <pc:docMk/>
            <pc:sldMk cId="4272778379" sldId="260"/>
            <ac:picMk id="5" creationId="{1583356F-8DB9-13F2-6767-5E3641F9BF40}"/>
          </ac:picMkLst>
        </pc:picChg>
      </pc:sldChg>
      <pc:sldChg chg="addSp modSp add mod modTransition">
        <pc:chgData name="Gemma Coxen" userId="4157a6da-db69-4f91-ac0c-cbb1a1a0530d" providerId="ADAL" clId="{4DB1388E-8B30-44F7-B051-12A6A6CD5FA8}" dt="2025-07-09T09:16:01.222" v="192" actId="1076"/>
        <pc:sldMkLst>
          <pc:docMk/>
          <pc:sldMk cId="1796803891" sldId="261"/>
        </pc:sldMkLst>
        <pc:spChg chg="mod">
          <ac:chgData name="Gemma Coxen" userId="4157a6da-db69-4f91-ac0c-cbb1a1a0530d" providerId="ADAL" clId="{4DB1388E-8B30-44F7-B051-12A6A6CD5FA8}" dt="2025-07-09T09:14:33.095" v="169" actId="207"/>
          <ac:spMkLst>
            <pc:docMk/>
            <pc:sldMk cId="1796803891" sldId="261"/>
            <ac:spMk id="2" creationId="{CC330C06-2BBB-3316-DE5F-C8DDB6A92DE0}"/>
          </ac:spMkLst>
        </pc:spChg>
        <pc:picChg chg="add mod">
          <ac:chgData name="Gemma Coxen" userId="4157a6da-db69-4f91-ac0c-cbb1a1a0530d" providerId="ADAL" clId="{4DB1388E-8B30-44F7-B051-12A6A6CD5FA8}" dt="2025-07-09T09:15:10.049" v="179" actId="1076"/>
          <ac:picMkLst>
            <pc:docMk/>
            <pc:sldMk cId="1796803891" sldId="261"/>
            <ac:picMk id="4" creationId="{DE59C991-8A55-FDBC-7D08-67AB86D2370A}"/>
          </ac:picMkLst>
        </pc:picChg>
        <pc:picChg chg="add mod">
          <ac:chgData name="Gemma Coxen" userId="4157a6da-db69-4f91-ac0c-cbb1a1a0530d" providerId="ADAL" clId="{4DB1388E-8B30-44F7-B051-12A6A6CD5FA8}" dt="2025-07-09T09:16:01.222" v="192" actId="1076"/>
          <ac:picMkLst>
            <pc:docMk/>
            <pc:sldMk cId="1796803891" sldId="261"/>
            <ac:picMk id="5" creationId="{D6977B53-D6F5-FBB2-FC38-EB6DEAE5DDC3}"/>
          </ac:picMkLst>
        </pc:picChg>
      </pc:sldChg>
      <pc:sldChg chg="addSp modSp add mod modTransition">
        <pc:chgData name="Gemma Coxen" userId="4157a6da-db69-4f91-ac0c-cbb1a1a0530d" providerId="ADAL" clId="{4DB1388E-8B30-44F7-B051-12A6A6CD5FA8}" dt="2025-07-09T09:15:15.613" v="181" actId="1076"/>
        <pc:sldMkLst>
          <pc:docMk/>
          <pc:sldMk cId="3035478307" sldId="263"/>
        </pc:sldMkLst>
        <pc:spChg chg="mod">
          <ac:chgData name="Gemma Coxen" userId="4157a6da-db69-4f91-ac0c-cbb1a1a0530d" providerId="ADAL" clId="{4DB1388E-8B30-44F7-B051-12A6A6CD5FA8}" dt="2025-07-09T09:14:38.018" v="170" actId="207"/>
          <ac:spMkLst>
            <pc:docMk/>
            <pc:sldMk cId="3035478307" sldId="263"/>
            <ac:spMk id="2" creationId="{91053C7C-B8F7-C74F-18AF-8480444300A1}"/>
          </ac:spMkLst>
        </pc:spChg>
        <pc:spChg chg="mod">
          <ac:chgData name="Gemma Coxen" userId="4157a6da-db69-4f91-ac0c-cbb1a1a0530d" providerId="ADAL" clId="{4DB1388E-8B30-44F7-B051-12A6A6CD5FA8}" dt="2025-07-09T09:13:56.410" v="163" actId="27636"/>
          <ac:spMkLst>
            <pc:docMk/>
            <pc:sldMk cId="3035478307" sldId="263"/>
            <ac:spMk id="3" creationId="{8C95F3DC-DA4A-3457-816F-63B423C91488}"/>
          </ac:spMkLst>
        </pc:spChg>
        <pc:picChg chg="add mod">
          <ac:chgData name="Gemma Coxen" userId="4157a6da-db69-4f91-ac0c-cbb1a1a0530d" providerId="ADAL" clId="{4DB1388E-8B30-44F7-B051-12A6A6CD5FA8}" dt="2025-07-09T09:15:15.613" v="181" actId="1076"/>
          <ac:picMkLst>
            <pc:docMk/>
            <pc:sldMk cId="3035478307" sldId="263"/>
            <ac:picMk id="4" creationId="{A2C3FAB9-C7F2-5EC3-9F25-B6A92607F0C2}"/>
          </ac:picMkLst>
        </pc:picChg>
      </pc:sldChg>
      <pc:sldChg chg="addSp delSp modSp mod setBg">
        <pc:chgData name="Gemma Coxen" userId="4157a6da-db69-4f91-ac0c-cbb1a1a0530d" providerId="ADAL" clId="{4DB1388E-8B30-44F7-B051-12A6A6CD5FA8}" dt="2025-07-09T09:16:19.188" v="197" actId="26606"/>
        <pc:sldMkLst>
          <pc:docMk/>
          <pc:sldMk cId="2406778602" sldId="286"/>
        </pc:sldMkLst>
        <pc:spChg chg="mod">
          <ac:chgData name="Gemma Coxen" userId="4157a6da-db69-4f91-ac0c-cbb1a1a0530d" providerId="ADAL" clId="{4DB1388E-8B30-44F7-B051-12A6A6CD5FA8}" dt="2025-07-09T09:16:19.188" v="197" actId="26606"/>
          <ac:spMkLst>
            <pc:docMk/>
            <pc:sldMk cId="2406778602" sldId="286"/>
            <ac:spMk id="2" creationId="{AE21F0CC-0D58-D27E-1D2B-050A5697B9B5}"/>
          </ac:spMkLst>
        </pc:spChg>
        <pc:spChg chg="del mod">
          <ac:chgData name="Gemma Coxen" userId="4157a6da-db69-4f91-ac0c-cbb1a1a0530d" providerId="ADAL" clId="{4DB1388E-8B30-44F7-B051-12A6A6CD5FA8}" dt="2025-07-09T09:06:50.881" v="9" actId="478"/>
          <ac:spMkLst>
            <pc:docMk/>
            <pc:sldMk cId="2406778602" sldId="286"/>
            <ac:spMk id="7" creationId="{C0B2B4C2-6BFD-B172-5D19-771D0F5FC468}"/>
          </ac:spMkLst>
        </pc:spChg>
        <pc:spChg chg="add del mod">
          <ac:chgData name="Gemma Coxen" userId="4157a6da-db69-4f91-ac0c-cbb1a1a0530d" providerId="ADAL" clId="{4DB1388E-8B30-44F7-B051-12A6A6CD5FA8}" dt="2025-07-09T09:06:52.715" v="10" actId="478"/>
          <ac:spMkLst>
            <pc:docMk/>
            <pc:sldMk cId="2406778602" sldId="286"/>
            <ac:spMk id="10" creationId="{E42C0C2F-4B8C-FF8C-F751-A54DB8C5D22D}"/>
          </ac:spMkLst>
        </pc:spChg>
        <pc:spChg chg="add del">
          <ac:chgData name="Gemma Coxen" userId="4157a6da-db69-4f91-ac0c-cbb1a1a0530d" providerId="ADAL" clId="{4DB1388E-8B30-44F7-B051-12A6A6CD5FA8}" dt="2025-07-09T09:16:19.169" v="196" actId="26606"/>
          <ac:spMkLst>
            <pc:docMk/>
            <pc:sldMk cId="2406778602" sldId="286"/>
            <ac:spMk id="16" creationId="{47942995-B07F-4636-9A06-C6A104B260A8}"/>
          </ac:spMkLst>
        </pc:spChg>
        <pc:spChg chg="add del">
          <ac:chgData name="Gemma Coxen" userId="4157a6da-db69-4f91-ac0c-cbb1a1a0530d" providerId="ADAL" clId="{4DB1388E-8B30-44F7-B051-12A6A6CD5FA8}" dt="2025-07-09T09:16:19.169" v="196" actId="26606"/>
          <ac:spMkLst>
            <pc:docMk/>
            <pc:sldMk cId="2406778602" sldId="286"/>
            <ac:spMk id="23" creationId="{B81933D1-5615-42C7-9C0B-4EB7105CCE2D}"/>
          </ac:spMkLst>
        </pc:spChg>
        <pc:spChg chg="add del">
          <ac:chgData name="Gemma Coxen" userId="4157a6da-db69-4f91-ac0c-cbb1a1a0530d" providerId="ADAL" clId="{4DB1388E-8B30-44F7-B051-12A6A6CD5FA8}" dt="2025-07-09T09:16:19.169" v="196" actId="26606"/>
          <ac:spMkLst>
            <pc:docMk/>
            <pc:sldMk cId="2406778602" sldId="286"/>
            <ac:spMk id="25" creationId="{19C9EAEA-39D0-4B0E-A0EB-51E7B26740B1}"/>
          </ac:spMkLst>
        </pc:spChg>
        <pc:spChg chg="add">
          <ac:chgData name="Gemma Coxen" userId="4157a6da-db69-4f91-ac0c-cbb1a1a0530d" providerId="ADAL" clId="{4DB1388E-8B30-44F7-B051-12A6A6CD5FA8}" dt="2025-07-09T09:16:19.188" v="197" actId="26606"/>
          <ac:spMkLst>
            <pc:docMk/>
            <pc:sldMk cId="2406778602" sldId="286"/>
            <ac:spMk id="27" creationId="{A4AC5506-6312-4701-8D3C-40187889A947}"/>
          </ac:spMkLst>
        </pc:spChg>
        <pc:grpChg chg="add del">
          <ac:chgData name="Gemma Coxen" userId="4157a6da-db69-4f91-ac0c-cbb1a1a0530d" providerId="ADAL" clId="{4DB1388E-8B30-44F7-B051-12A6A6CD5FA8}" dt="2025-07-09T09:16:19.169" v="196" actId="26606"/>
          <ac:grpSpMkLst>
            <pc:docMk/>
            <pc:sldMk cId="2406778602" sldId="286"/>
            <ac:grpSpMk id="18" creationId="{032D8612-31EB-44CF-A1D0-14FD4C705424}"/>
          </ac:grpSpMkLst>
        </pc:grpChg>
        <pc:graphicFrameChg chg="del modGraphic">
          <ac:chgData name="Gemma Coxen" userId="4157a6da-db69-4f91-ac0c-cbb1a1a0530d" providerId="ADAL" clId="{4DB1388E-8B30-44F7-B051-12A6A6CD5FA8}" dt="2025-07-09T09:05:25.962" v="3" actId="478"/>
          <ac:graphicFrameMkLst>
            <pc:docMk/>
            <pc:sldMk cId="2406778602" sldId="286"/>
            <ac:graphicFrameMk id="3" creationId="{CECCF2D7-213C-260D-36F4-3D8CA2839129}"/>
          </ac:graphicFrameMkLst>
        </pc:graphicFrameChg>
        <pc:graphicFrameChg chg="add mod modGraphic">
          <ac:chgData name="Gemma Coxen" userId="4157a6da-db69-4f91-ac0c-cbb1a1a0530d" providerId="ADAL" clId="{4DB1388E-8B30-44F7-B051-12A6A6CD5FA8}" dt="2025-07-09T09:16:19.188" v="197" actId="26606"/>
          <ac:graphicFrameMkLst>
            <pc:docMk/>
            <pc:sldMk cId="2406778602" sldId="286"/>
            <ac:graphicFrameMk id="11" creationId="{3C120979-D8FB-6A1F-25D0-1FE6E2DC7B97}"/>
          </ac:graphicFrameMkLst>
        </pc:graphicFrameChg>
        <pc:picChg chg="add mod">
          <ac:chgData name="Gemma Coxen" userId="4157a6da-db69-4f91-ac0c-cbb1a1a0530d" providerId="ADAL" clId="{4DB1388E-8B30-44F7-B051-12A6A6CD5FA8}" dt="2025-07-09T09:06:40.498" v="8" actId="1076"/>
          <ac:picMkLst>
            <pc:docMk/>
            <pc:sldMk cId="2406778602" sldId="286"/>
            <ac:picMk id="4" creationId="{8856E75E-61A5-7E5D-2438-723E2A4E3530}"/>
          </ac:picMkLst>
        </pc:picChg>
        <pc:picChg chg="del">
          <ac:chgData name="Gemma Coxen" userId="4157a6da-db69-4f91-ac0c-cbb1a1a0530d" providerId="ADAL" clId="{4DB1388E-8B30-44F7-B051-12A6A6CD5FA8}" dt="2025-07-09T09:05:16.012" v="0" actId="478"/>
          <ac:picMkLst>
            <pc:docMk/>
            <pc:sldMk cId="2406778602" sldId="286"/>
            <ac:picMk id="9" creationId="{4F56FE8B-D601-E19E-DB27-C032BF8B3F2C}"/>
          </ac:picMkLst>
        </pc:picChg>
      </pc:sldChg>
      <pc:sldChg chg="addSp delSp modSp mod">
        <pc:chgData name="Gemma Coxen" userId="4157a6da-db69-4f91-ac0c-cbb1a1a0530d" providerId="ADAL" clId="{4DB1388E-8B30-44F7-B051-12A6A6CD5FA8}" dt="2025-07-10T09:23:39.957" v="394" actId="1076"/>
        <pc:sldMkLst>
          <pc:docMk/>
          <pc:sldMk cId="3430142804" sldId="795"/>
        </pc:sldMkLst>
        <pc:spChg chg="mod">
          <ac:chgData name="Gemma Coxen" userId="4157a6da-db69-4f91-ac0c-cbb1a1a0530d" providerId="ADAL" clId="{4DB1388E-8B30-44F7-B051-12A6A6CD5FA8}" dt="2025-07-09T09:07:58.763" v="53" actId="20577"/>
          <ac:spMkLst>
            <pc:docMk/>
            <pc:sldMk cId="3430142804" sldId="795"/>
            <ac:spMk id="2" creationId="{B6730E80-4E67-6D75-56B4-793F0A6BAF19}"/>
          </ac:spMkLst>
        </pc:spChg>
        <pc:spChg chg="add del mod">
          <ac:chgData name="Gemma Coxen" userId="4157a6da-db69-4f91-ac0c-cbb1a1a0530d" providerId="ADAL" clId="{4DB1388E-8B30-44F7-B051-12A6A6CD5FA8}" dt="2025-07-09T09:08:10.973" v="57" actId="478"/>
          <ac:spMkLst>
            <pc:docMk/>
            <pc:sldMk cId="3430142804" sldId="795"/>
            <ac:spMk id="4" creationId="{37BB3E81-75BF-8447-2243-B6122A7D4A1C}"/>
          </ac:spMkLst>
        </pc:spChg>
        <pc:spChg chg="del mod">
          <ac:chgData name="Gemma Coxen" userId="4157a6da-db69-4f91-ac0c-cbb1a1a0530d" providerId="ADAL" clId="{4DB1388E-8B30-44F7-B051-12A6A6CD5FA8}" dt="2025-07-09T09:08:06.934" v="56" actId="478"/>
          <ac:spMkLst>
            <pc:docMk/>
            <pc:sldMk cId="3430142804" sldId="795"/>
            <ac:spMk id="7" creationId="{DF1E9B15-5D4E-5B89-3AA3-F896F72C641E}"/>
          </ac:spMkLst>
        </pc:spChg>
        <pc:spChg chg="add del">
          <ac:chgData name="Gemma Coxen" userId="4157a6da-db69-4f91-ac0c-cbb1a1a0530d" providerId="ADAL" clId="{4DB1388E-8B30-44F7-B051-12A6A6CD5FA8}" dt="2025-07-09T09:09:19.401" v="63" actId="478"/>
          <ac:spMkLst>
            <pc:docMk/>
            <pc:sldMk cId="3430142804" sldId="795"/>
            <ac:spMk id="10" creationId="{A39AA1D4-FDD6-D141-4B85-6D46D6EECF56}"/>
          </ac:spMkLst>
        </pc:spChg>
        <pc:graphicFrameChg chg="add del mod">
          <ac:chgData name="Gemma Coxen" userId="4157a6da-db69-4f91-ac0c-cbb1a1a0530d" providerId="ADAL" clId="{4DB1388E-8B30-44F7-B051-12A6A6CD5FA8}" dt="2025-07-09T09:08:58.455" v="61" actId="478"/>
          <ac:graphicFrameMkLst>
            <pc:docMk/>
            <pc:sldMk cId="3430142804" sldId="795"/>
            <ac:graphicFrameMk id="8" creationId="{C9B45D83-7D01-6924-DDA3-ED0360C5859C}"/>
          </ac:graphicFrameMkLst>
        </pc:graphicFrameChg>
        <pc:graphicFrameChg chg="add mod">
          <ac:chgData name="Gemma Coxen" userId="4157a6da-db69-4f91-ac0c-cbb1a1a0530d" providerId="ADAL" clId="{4DB1388E-8B30-44F7-B051-12A6A6CD5FA8}" dt="2025-07-10T08:30:30.353" v="294"/>
          <ac:graphicFrameMkLst>
            <pc:docMk/>
            <pc:sldMk cId="3430142804" sldId="795"/>
            <ac:graphicFrameMk id="11" creationId="{3D12E6D5-29A2-CCDF-2C54-D927ED236614}"/>
          </ac:graphicFrameMkLst>
        </pc:graphicFrameChg>
        <pc:graphicFrameChg chg="add mod">
          <ac:chgData name="Gemma Coxen" userId="4157a6da-db69-4f91-ac0c-cbb1a1a0530d" providerId="ADAL" clId="{4DB1388E-8B30-44F7-B051-12A6A6CD5FA8}" dt="2025-07-10T09:23:39.957" v="394" actId="1076"/>
          <ac:graphicFrameMkLst>
            <pc:docMk/>
            <pc:sldMk cId="3430142804" sldId="795"/>
            <ac:graphicFrameMk id="12" creationId="{77D89D8C-7AB5-FDB0-8BD8-B2501AA1A942}"/>
          </ac:graphicFrameMkLst>
        </pc:graphicFrameChg>
      </pc:sldChg>
      <pc:sldChg chg="del">
        <pc:chgData name="Gemma Coxen" userId="4157a6da-db69-4f91-ac0c-cbb1a1a0530d" providerId="ADAL" clId="{4DB1388E-8B30-44F7-B051-12A6A6CD5FA8}" dt="2025-07-09T09:10:58.270" v="73" actId="47"/>
        <pc:sldMkLst>
          <pc:docMk/>
          <pc:sldMk cId="2047387971" sldId="796"/>
        </pc:sldMkLst>
      </pc:sldChg>
      <pc:sldChg chg="addSp delSp modSp mod">
        <pc:chgData name="Gemma Coxen" userId="4157a6da-db69-4f91-ac0c-cbb1a1a0530d" providerId="ADAL" clId="{4DB1388E-8B30-44F7-B051-12A6A6CD5FA8}" dt="2025-07-10T09:18:19.896" v="389" actId="1076"/>
        <pc:sldMkLst>
          <pc:docMk/>
          <pc:sldMk cId="732854881" sldId="807"/>
        </pc:sldMkLst>
        <pc:spChg chg="mod">
          <ac:chgData name="Gemma Coxen" userId="4157a6da-db69-4f91-ac0c-cbb1a1a0530d" providerId="ADAL" clId="{4DB1388E-8B30-44F7-B051-12A6A6CD5FA8}" dt="2025-07-09T09:16:49.174" v="211" actId="20577"/>
          <ac:spMkLst>
            <pc:docMk/>
            <pc:sldMk cId="732854881" sldId="807"/>
            <ac:spMk id="2" creationId="{596DED72-2B61-387B-9A23-044FF6FF3543}"/>
          </ac:spMkLst>
        </pc:spChg>
        <pc:spChg chg="add del mod">
          <ac:chgData name="Gemma Coxen" userId="4157a6da-db69-4f91-ac0c-cbb1a1a0530d" providerId="ADAL" clId="{4DB1388E-8B30-44F7-B051-12A6A6CD5FA8}" dt="2025-07-09T09:11:08.077" v="76" actId="478"/>
          <ac:spMkLst>
            <pc:docMk/>
            <pc:sldMk cId="732854881" sldId="807"/>
            <ac:spMk id="4" creationId="{A25DAAEC-CAB0-787D-17DF-F06690ADF1F8}"/>
          </ac:spMkLst>
        </pc:spChg>
        <pc:spChg chg="del mod">
          <ac:chgData name="Gemma Coxen" userId="4157a6da-db69-4f91-ac0c-cbb1a1a0530d" providerId="ADAL" clId="{4DB1388E-8B30-44F7-B051-12A6A6CD5FA8}" dt="2025-07-09T09:11:04.213" v="75" actId="478"/>
          <ac:spMkLst>
            <pc:docMk/>
            <pc:sldMk cId="732854881" sldId="807"/>
            <ac:spMk id="7" creationId="{578DF635-C0F9-E82F-9509-D15271695948}"/>
          </ac:spMkLst>
        </pc:spChg>
        <pc:graphicFrameChg chg="add mod">
          <ac:chgData name="Gemma Coxen" userId="4157a6da-db69-4f91-ac0c-cbb1a1a0530d" providerId="ADAL" clId="{4DB1388E-8B30-44F7-B051-12A6A6CD5FA8}" dt="2025-07-10T09:18:19.896" v="389" actId="1076"/>
          <ac:graphicFrameMkLst>
            <pc:docMk/>
            <pc:sldMk cId="732854881" sldId="807"/>
            <ac:graphicFrameMk id="8" creationId="{18F92F26-D5E2-837B-4CAC-0112A014EAA1}"/>
          </ac:graphicFrameMkLst>
        </pc:graphicFrameChg>
        <pc:graphicFrameChg chg="add del mod">
          <ac:chgData name="Gemma Coxen" userId="4157a6da-db69-4f91-ac0c-cbb1a1a0530d" providerId="ADAL" clId="{4DB1388E-8B30-44F7-B051-12A6A6CD5FA8}" dt="2025-07-10T09:17:52.941" v="382" actId="21"/>
          <ac:graphicFrameMkLst>
            <pc:docMk/>
            <pc:sldMk cId="732854881" sldId="807"/>
            <ac:graphicFrameMk id="9" creationId="{C1F2DDB6-F221-ADD9-0D19-BCD47C78B8EA}"/>
          </ac:graphicFrameMkLst>
        </pc:graphicFrameChg>
        <pc:picChg chg="add mod">
          <ac:chgData name="Gemma Coxen" userId="4157a6da-db69-4f91-ac0c-cbb1a1a0530d" providerId="ADAL" clId="{4DB1388E-8B30-44F7-B051-12A6A6CD5FA8}" dt="2025-07-10T09:18:14.575" v="388" actId="1076"/>
          <ac:picMkLst>
            <pc:docMk/>
            <pc:sldMk cId="732854881" sldId="807"/>
            <ac:picMk id="3" creationId="{3AEDBA8B-A432-BA52-84BA-3A80E01309BF}"/>
          </ac:picMkLst>
        </pc:picChg>
      </pc:sldChg>
      <pc:sldChg chg="modSp modAnim">
        <pc:chgData name="Gemma Coxen" userId="4157a6da-db69-4f91-ac0c-cbb1a1a0530d" providerId="ADAL" clId="{4DB1388E-8B30-44F7-B051-12A6A6CD5FA8}" dt="2025-07-10T09:10:05.772" v="359" actId="20577"/>
        <pc:sldMkLst>
          <pc:docMk/>
          <pc:sldMk cId="2007297913" sldId="808"/>
        </pc:sldMkLst>
        <pc:spChg chg="mod">
          <ac:chgData name="Gemma Coxen" userId="4157a6da-db69-4f91-ac0c-cbb1a1a0530d" providerId="ADAL" clId="{4DB1388E-8B30-44F7-B051-12A6A6CD5FA8}" dt="2025-07-10T09:10:05.772" v="359" actId="20577"/>
          <ac:spMkLst>
            <pc:docMk/>
            <pc:sldMk cId="2007297913" sldId="808"/>
            <ac:spMk id="7" creationId="{43B0F69D-C59E-025E-1636-C654F5DE639E}"/>
          </ac:spMkLst>
        </pc:spChg>
      </pc:sldChg>
      <pc:sldChg chg="del">
        <pc:chgData name="Gemma Coxen" userId="4157a6da-db69-4f91-ac0c-cbb1a1a0530d" providerId="ADAL" clId="{4DB1388E-8B30-44F7-B051-12A6A6CD5FA8}" dt="2025-07-09T09:07:11.412" v="13" actId="47"/>
        <pc:sldMkLst>
          <pc:docMk/>
          <pc:sldMk cId="135775217" sldId="810"/>
        </pc:sldMkLst>
      </pc:sldChg>
      <pc:sldChg chg="del">
        <pc:chgData name="Gemma Coxen" userId="4157a6da-db69-4f91-ac0c-cbb1a1a0530d" providerId="ADAL" clId="{4DB1388E-8B30-44F7-B051-12A6A6CD5FA8}" dt="2025-07-09T09:12:27.685" v="102" actId="47"/>
        <pc:sldMkLst>
          <pc:docMk/>
          <pc:sldMk cId="2052691994" sldId="811"/>
        </pc:sldMkLst>
      </pc:sldChg>
      <pc:sldChg chg="del">
        <pc:chgData name="Gemma Coxen" userId="4157a6da-db69-4f91-ac0c-cbb1a1a0530d" providerId="ADAL" clId="{4DB1388E-8B30-44F7-B051-12A6A6CD5FA8}" dt="2025-07-09T09:07:15.519" v="17" actId="47"/>
        <pc:sldMkLst>
          <pc:docMk/>
          <pc:sldMk cId="2112861921" sldId="812"/>
        </pc:sldMkLst>
      </pc:sldChg>
      <pc:sldChg chg="del">
        <pc:chgData name="Gemma Coxen" userId="4157a6da-db69-4f91-ac0c-cbb1a1a0530d" providerId="ADAL" clId="{4DB1388E-8B30-44F7-B051-12A6A6CD5FA8}" dt="2025-07-09T09:07:13.232" v="14" actId="47"/>
        <pc:sldMkLst>
          <pc:docMk/>
          <pc:sldMk cId="2292998508" sldId="813"/>
        </pc:sldMkLst>
      </pc:sldChg>
      <pc:sldChg chg="del">
        <pc:chgData name="Gemma Coxen" userId="4157a6da-db69-4f91-ac0c-cbb1a1a0530d" providerId="ADAL" clId="{4DB1388E-8B30-44F7-B051-12A6A6CD5FA8}" dt="2025-07-09T09:07:13.917" v="15" actId="47"/>
        <pc:sldMkLst>
          <pc:docMk/>
          <pc:sldMk cId="3795189486" sldId="816"/>
        </pc:sldMkLst>
      </pc:sldChg>
      <pc:sldChg chg="del">
        <pc:chgData name="Gemma Coxen" userId="4157a6da-db69-4f91-ac0c-cbb1a1a0530d" providerId="ADAL" clId="{4DB1388E-8B30-44F7-B051-12A6A6CD5FA8}" dt="2025-07-09T09:07:14.564" v="16" actId="47"/>
        <pc:sldMkLst>
          <pc:docMk/>
          <pc:sldMk cId="946895329" sldId="817"/>
        </pc:sldMkLst>
      </pc:sldChg>
      <pc:sldChg chg="del">
        <pc:chgData name="Gemma Coxen" userId="4157a6da-db69-4f91-ac0c-cbb1a1a0530d" providerId="ADAL" clId="{4DB1388E-8B30-44F7-B051-12A6A6CD5FA8}" dt="2025-07-09T09:10:05.984" v="71" actId="47"/>
        <pc:sldMkLst>
          <pc:docMk/>
          <pc:sldMk cId="1279271577" sldId="818"/>
        </pc:sldMkLst>
      </pc:sldChg>
      <pc:sldChg chg="del">
        <pc:chgData name="Gemma Coxen" userId="4157a6da-db69-4f91-ac0c-cbb1a1a0530d" providerId="ADAL" clId="{4DB1388E-8B30-44F7-B051-12A6A6CD5FA8}" dt="2025-07-09T09:12:24.286" v="98" actId="47"/>
        <pc:sldMkLst>
          <pc:docMk/>
          <pc:sldMk cId="2121743491" sldId="819"/>
        </pc:sldMkLst>
      </pc:sldChg>
      <pc:sldChg chg="del">
        <pc:chgData name="Gemma Coxen" userId="4157a6da-db69-4f91-ac0c-cbb1a1a0530d" providerId="ADAL" clId="{4DB1388E-8B30-44F7-B051-12A6A6CD5FA8}" dt="2025-07-09T09:12:25.002" v="99" actId="47"/>
        <pc:sldMkLst>
          <pc:docMk/>
          <pc:sldMk cId="3392459386" sldId="820"/>
        </pc:sldMkLst>
      </pc:sldChg>
      <pc:sldChg chg="del">
        <pc:chgData name="Gemma Coxen" userId="4157a6da-db69-4f91-ac0c-cbb1a1a0530d" providerId="ADAL" clId="{4DB1388E-8B30-44F7-B051-12A6A6CD5FA8}" dt="2025-07-09T09:12:25.767" v="100" actId="47"/>
        <pc:sldMkLst>
          <pc:docMk/>
          <pc:sldMk cId="1539704400" sldId="821"/>
        </pc:sldMkLst>
      </pc:sldChg>
      <pc:sldChg chg="del">
        <pc:chgData name="Gemma Coxen" userId="4157a6da-db69-4f91-ac0c-cbb1a1a0530d" providerId="ADAL" clId="{4DB1388E-8B30-44F7-B051-12A6A6CD5FA8}" dt="2025-07-09T09:12:26.807" v="101" actId="47"/>
        <pc:sldMkLst>
          <pc:docMk/>
          <pc:sldMk cId="3803187513" sldId="822"/>
        </pc:sldMkLst>
      </pc:sldChg>
      <pc:sldChg chg="addSp delSp modSp add mod">
        <pc:chgData name="Gemma Coxen" userId="4157a6da-db69-4f91-ac0c-cbb1a1a0530d" providerId="ADAL" clId="{4DB1388E-8B30-44F7-B051-12A6A6CD5FA8}" dt="2025-07-10T09:18:09.833" v="386" actId="1076"/>
        <pc:sldMkLst>
          <pc:docMk/>
          <pc:sldMk cId="2901154484" sldId="823"/>
        </pc:sldMkLst>
        <pc:spChg chg="mod">
          <ac:chgData name="Gemma Coxen" userId="4157a6da-db69-4f91-ac0c-cbb1a1a0530d" providerId="ADAL" clId="{4DB1388E-8B30-44F7-B051-12A6A6CD5FA8}" dt="2025-07-09T09:16:55.636" v="225" actId="20577"/>
          <ac:spMkLst>
            <pc:docMk/>
            <pc:sldMk cId="2901154484" sldId="823"/>
            <ac:spMk id="2" creationId="{6F87EED7-10FE-6292-84A5-FD9C1C849605}"/>
          </ac:spMkLst>
        </pc:spChg>
        <pc:spChg chg="add del mod">
          <ac:chgData name="Gemma Coxen" userId="4157a6da-db69-4f91-ac0c-cbb1a1a0530d" providerId="ADAL" clId="{4DB1388E-8B30-44F7-B051-12A6A6CD5FA8}" dt="2025-07-10T09:12:43.056" v="366" actId="21"/>
          <ac:spMkLst>
            <pc:docMk/>
            <pc:sldMk cId="2901154484" sldId="823"/>
            <ac:spMk id="8" creationId="{6B519A66-AE45-C6CE-2FBA-D2BF71666AED}"/>
          </ac:spMkLst>
        </pc:spChg>
        <pc:graphicFrameChg chg="add mod">
          <ac:chgData name="Gemma Coxen" userId="4157a6da-db69-4f91-ac0c-cbb1a1a0530d" providerId="ADAL" clId="{4DB1388E-8B30-44F7-B051-12A6A6CD5FA8}" dt="2025-07-10T09:18:09.833" v="386" actId="1076"/>
          <ac:graphicFrameMkLst>
            <pc:docMk/>
            <pc:sldMk cId="2901154484" sldId="823"/>
            <ac:graphicFrameMk id="3" creationId="{90669101-10A1-062D-525D-306EB69B9376}"/>
          </ac:graphicFrameMkLst>
        </pc:graphicFrameChg>
        <pc:graphicFrameChg chg="add del mod">
          <ac:chgData name="Gemma Coxen" userId="4157a6da-db69-4f91-ac0c-cbb1a1a0530d" providerId="ADAL" clId="{4DB1388E-8B30-44F7-B051-12A6A6CD5FA8}" dt="2025-07-10T09:17:40.508" v="378" actId="21"/>
          <ac:graphicFrameMkLst>
            <pc:docMk/>
            <pc:sldMk cId="2901154484" sldId="823"/>
            <ac:graphicFrameMk id="4" creationId="{5F53AB3E-2263-7C81-F9C9-A18190E40599}"/>
          </ac:graphicFrameMkLst>
        </pc:graphicFrameChg>
        <pc:graphicFrameChg chg="del">
          <ac:chgData name="Gemma Coxen" userId="4157a6da-db69-4f91-ac0c-cbb1a1a0530d" providerId="ADAL" clId="{4DB1388E-8B30-44F7-B051-12A6A6CD5FA8}" dt="2025-07-09T09:11:38.556" v="92" actId="478"/>
          <ac:graphicFrameMkLst>
            <pc:docMk/>
            <pc:sldMk cId="2901154484" sldId="823"/>
            <ac:graphicFrameMk id="8" creationId="{104F9C9E-9310-B45D-6D9B-E38D2996C6C8}"/>
          </ac:graphicFrameMkLst>
        </pc:graphicFrameChg>
        <pc:graphicFrameChg chg="del">
          <ac:chgData name="Gemma Coxen" userId="4157a6da-db69-4f91-ac0c-cbb1a1a0530d" providerId="ADAL" clId="{4DB1388E-8B30-44F7-B051-12A6A6CD5FA8}" dt="2025-07-09T09:11:39.156" v="93" actId="478"/>
          <ac:graphicFrameMkLst>
            <pc:docMk/>
            <pc:sldMk cId="2901154484" sldId="823"/>
            <ac:graphicFrameMk id="9" creationId="{6C219D41-7D42-169A-A645-6FF8844FBAF0}"/>
          </ac:graphicFrameMkLst>
        </pc:graphicFrameChg>
        <pc:graphicFrameChg chg="add mod">
          <ac:chgData name="Gemma Coxen" userId="4157a6da-db69-4f91-ac0c-cbb1a1a0530d" providerId="ADAL" clId="{4DB1388E-8B30-44F7-B051-12A6A6CD5FA8}" dt="2025-07-10T09:18:06.658" v="385" actId="1076"/>
          <ac:graphicFrameMkLst>
            <pc:docMk/>
            <pc:sldMk cId="2901154484" sldId="823"/>
            <ac:graphicFrameMk id="9" creationId="{E7887917-BCF4-6B6A-D7BD-A7024C1ED731}"/>
          </ac:graphicFrameMkLst>
        </pc:graphicFrameChg>
        <pc:picChg chg="add">
          <ac:chgData name="Gemma Coxen" userId="4157a6da-db69-4f91-ac0c-cbb1a1a0530d" providerId="ADAL" clId="{4DB1388E-8B30-44F7-B051-12A6A6CD5FA8}" dt="2025-07-10T09:17:57.667" v="383"/>
          <ac:picMkLst>
            <pc:docMk/>
            <pc:sldMk cId="2901154484" sldId="823"/>
            <ac:picMk id="7" creationId="{C34E9DEC-DEC8-9587-80D9-2DE7A184C17B}"/>
          </ac:picMkLst>
        </pc:picChg>
      </pc:sldChg>
      <pc:sldChg chg="addSp delSp modSp add mod">
        <pc:chgData name="Gemma Coxen" userId="4157a6da-db69-4f91-ac0c-cbb1a1a0530d" providerId="ADAL" clId="{4DB1388E-8B30-44F7-B051-12A6A6CD5FA8}" dt="2025-07-10T09:17:46.437" v="380" actId="1076"/>
        <pc:sldMkLst>
          <pc:docMk/>
          <pc:sldMk cId="4024346437" sldId="824"/>
        </pc:sldMkLst>
        <pc:spChg chg="del mod">
          <ac:chgData name="Gemma Coxen" userId="4157a6da-db69-4f91-ac0c-cbb1a1a0530d" providerId="ADAL" clId="{4DB1388E-8B30-44F7-B051-12A6A6CD5FA8}" dt="2025-07-10T09:12:29.752" v="364" actId="478"/>
          <ac:spMkLst>
            <pc:docMk/>
            <pc:sldMk cId="4024346437" sldId="824"/>
            <ac:spMk id="8" creationId="{9857E6AB-C4AE-8CFE-BBBE-C642F8E6E147}"/>
          </ac:spMkLst>
        </pc:spChg>
        <pc:graphicFrameChg chg="del">
          <ac:chgData name="Gemma Coxen" userId="4157a6da-db69-4f91-ac0c-cbb1a1a0530d" providerId="ADAL" clId="{4DB1388E-8B30-44F7-B051-12A6A6CD5FA8}" dt="2025-07-10T09:12:26.853" v="361" actId="478"/>
          <ac:graphicFrameMkLst>
            <pc:docMk/>
            <pc:sldMk cId="4024346437" sldId="824"/>
            <ac:graphicFrameMk id="3" creationId="{4E670C31-C304-D1CA-ED6A-2C104DB0E366}"/>
          </ac:graphicFrameMkLst>
        </pc:graphicFrameChg>
        <pc:graphicFrameChg chg="del">
          <ac:chgData name="Gemma Coxen" userId="4157a6da-db69-4f91-ac0c-cbb1a1a0530d" providerId="ADAL" clId="{4DB1388E-8B30-44F7-B051-12A6A6CD5FA8}" dt="2025-07-10T09:12:27.616" v="362" actId="478"/>
          <ac:graphicFrameMkLst>
            <pc:docMk/>
            <pc:sldMk cId="4024346437" sldId="824"/>
            <ac:graphicFrameMk id="4" creationId="{F61E5B60-3F66-4B70-8B98-C0D4F8806657}"/>
          </ac:graphicFrameMkLst>
        </pc:graphicFrameChg>
        <pc:graphicFrameChg chg="add del mod">
          <ac:chgData name="Gemma Coxen" userId="4157a6da-db69-4f91-ac0c-cbb1a1a0530d" providerId="ADAL" clId="{4DB1388E-8B30-44F7-B051-12A6A6CD5FA8}" dt="2025-07-10T09:17:31.408" v="376" actId="21"/>
          <ac:graphicFrameMkLst>
            <pc:docMk/>
            <pc:sldMk cId="4024346437" sldId="824"/>
            <ac:graphicFrameMk id="9" creationId="{FA78FA3A-2BA2-64A7-5CBE-FB76C9C862DA}"/>
          </ac:graphicFrameMkLst>
        </pc:graphicFrameChg>
        <pc:picChg chg="add mod">
          <ac:chgData name="Gemma Coxen" userId="4157a6da-db69-4f91-ac0c-cbb1a1a0530d" providerId="ADAL" clId="{4DB1388E-8B30-44F7-B051-12A6A6CD5FA8}" dt="2025-07-10T09:13:16.951" v="374" actId="1076"/>
          <ac:picMkLst>
            <pc:docMk/>
            <pc:sldMk cId="4024346437" sldId="824"/>
            <ac:picMk id="7" creationId="{2555019A-250B-9A5E-D4F1-29DC148D08ED}"/>
          </ac:picMkLst>
        </pc:picChg>
        <pc:picChg chg="add mod">
          <ac:chgData name="Gemma Coxen" userId="4157a6da-db69-4f91-ac0c-cbb1a1a0530d" providerId="ADAL" clId="{4DB1388E-8B30-44F7-B051-12A6A6CD5FA8}" dt="2025-07-10T09:17:46.437" v="380" actId="1076"/>
          <ac:picMkLst>
            <pc:docMk/>
            <pc:sldMk cId="4024346437" sldId="824"/>
            <ac:picMk id="10" creationId="{B0414DF3-3ACD-15E3-EF53-901EC21D554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652E2-AB25-4077-B230-FE0ABA58CD03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66FF6E-45CC-4C14-B447-B8BAAFE226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6601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2674CE4-FBD8-4481-AEFB-CA53E599A745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7733E1-D85E-D75C-8134-2028C6BCE8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1667A34-C399-1B8D-5D51-5BE80C3D903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B422702-BD00-BE45-D366-87CD06E5E37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856C1-8C4E-5C17-7C5E-F734EC37A0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2FD335-6D8E-486A-8F5F-DFC7325903F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3293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75C69D-B379-5A68-1812-C2E4104602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D660742-0DD6-220B-A890-D25D91EBFA6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2B6C8CF-6E50-20A1-C8B6-5B205FC9B8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C3F48F-075B-0C3C-B46C-30515458A0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2FD335-6D8E-486A-8F5F-DFC7325903F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9452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9A0384-4594-C9C1-77D0-D9D36370CF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A0115B6-384F-CF73-E188-BA24C983AB3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8784D6F-F383-CAB3-CB07-333B459D8D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38C4E1-A7E0-9580-1209-7E568CC975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2FD335-6D8E-486A-8F5F-DFC7325903F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916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BC9479-BF81-52A8-B8A5-27B3AAE520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CE8E3FD-9AC8-5DE5-EBEE-09F48241331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1D352C6-EE23-D0D6-9FAC-B47EAD3F08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4C2876-8193-FBDE-047C-6666271C16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2FD335-6D8E-486A-8F5F-DFC7325903F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6388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13E99B-2FF0-0046-682D-30C7C618A5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2788E92-431C-4222-D2DC-9FAA7E3E7B7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F0D70AD-C7B7-32EA-539E-2596B2EDBA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A860F0-B678-9422-2EEE-17D85A69AF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2FD335-6D8E-486A-8F5F-DFC7325903F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60860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FC5E27-8E95-47E6-9BAA-501C72099A2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3222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CD1E8C7-565A-4E15-AC2A-CFC4619D9DA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5662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E2A39D-A498-ADF8-5E2F-CAEC2B20EA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0FEA4A2-0609-26A9-936E-C84686A9FE5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6992A571-8D97-1C5A-7593-1869E8394A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DF465A-23A3-7470-2770-D75754BE701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2FD335-6D8E-486A-8F5F-DFC7325903F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181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2C038-4483-6107-BA49-616ED1DCF4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A29E10-0684-DFCE-F378-F90BDB02CC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ADC3BF-0480-768F-FE5B-CEA98E7EE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A7CF-1BB4-4F53-AAA0-82C71FD11801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DFA815-0616-E602-A984-1A71B70EA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FE9B8-483D-4351-FE01-3DCC1EC2D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F5C6-FF95-419F-97E9-F578AB97B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9829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D7C50F-9F66-7593-57BE-8B87ACAD4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5F808A-E0C0-B809-5C71-4EB3DF3C76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AF46E-1E34-46F4-86CD-363A6EB8E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A7CF-1BB4-4F53-AAA0-82C71FD11801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30783-797F-8DF6-EC5A-59C1AB3F7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09D890-6403-75D4-9996-9F8A7E94A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F5C6-FF95-419F-97E9-F578AB97B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12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B516469-BA70-7A1E-165E-07530FD16A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4681B5-FA8A-7575-DB8A-DD9E4EA0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51CB1B-E0E7-D482-42EF-707E1DFD2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A7CF-1BB4-4F53-AAA0-82C71FD11801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A6449-A3E0-A3D3-D42C-2BBB24FB6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41EBFF-A2E7-36C1-59BD-CEF3E9FAC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F5C6-FF95-419F-97E9-F578AB97B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4254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8D43B-A3F5-268F-6317-1FBA0BD664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69C0D5-BEB9-554A-E07D-9A8978588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5F420-9A72-A7D3-FD1C-ACC38A3ED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B4AAD351-6347-4318-B935-1E0F1B6A61D6}" type="datetime1">
              <a:rPr lang="en-GB" noProof="0" smtClean="0"/>
              <a:t>10/07/2025</a:t>
            </a:fld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89A36E-3225-10AB-B184-A5C1BD136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Add a footer</a:t>
            </a:r>
            <a:endParaRPr lang="en-GB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F898DE-A0D0-6E4B-E89B-32CE3A2CF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88233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38C70-3245-B64A-92C5-6BE544CD6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CC6978-6FF8-6DA2-A589-80910B81C3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EDE217-C87C-CC79-E898-3D4ABC299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71F23539-3F81-4F1E-A9B7-5CE0C1986E23}" type="datetime1">
              <a:rPr lang="en-GB" noProof="0" smtClean="0"/>
              <a:t>10/07/2025</a:t>
            </a:fld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0D12E-04CF-3F72-D574-6098A5C41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Add a footer</a:t>
            </a:r>
            <a:endParaRPr lang="en-GB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F6824-148E-90A0-AD24-51CCB6FF7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04119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B0C3B-9048-A146-45AF-4C6EA05BE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7F4AFE-1779-BBFD-EFEC-30A71A1CE3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AC5E48-E301-8E8C-028B-DFDC114C3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6854DA5-E4EE-42EA-9BC9-3160B1480769}" type="datetime1">
              <a:rPr lang="en-GB" noProof="0" smtClean="0"/>
              <a:t>10/07/2025</a:t>
            </a:fld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4DEB05-5ED6-35CF-D204-9D90103CF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Add a footer</a:t>
            </a:r>
            <a:endParaRPr lang="en-GB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EFB17-D553-006D-0160-A4E642C9F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02765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0E50B-9456-C92F-5A34-3337B04F5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0B79B7-2DBC-27AF-81FB-EDB7F85E6D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F87521-E2AB-4BB3-0EF3-BD3AC74F86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90EFB3-2AE0-30AB-941A-74F3CAF04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E9A1BF5D-7537-4BA8-9976-6302714DE26C}" type="datetime1">
              <a:rPr lang="en-GB" noProof="0" smtClean="0"/>
              <a:t>10/07/2025</a:t>
            </a:fld>
            <a:endParaRPr lang="en-GB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07BE7-81CC-70A6-3F9B-949517449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Add a footer</a:t>
            </a:r>
            <a:endParaRPr lang="en-GB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F5C440-5F74-ECF6-4C15-0F9E216FD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824457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5FABC-8C7F-96D0-9988-AECF2FF4D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494E05-8B4E-B55A-6461-7F2943F1C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67413-B5C4-49B6-B956-C7E8935B7E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C61989-0391-491F-2671-BC5C38BEDE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7C634D-298D-BA83-43FC-744DAD2B04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F153C4-8AE8-4832-EDE9-4E176F123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8F8E4797-21F6-4D41-B035-97FEABB63BCE}" type="datetime1">
              <a:rPr lang="en-GB" noProof="0" smtClean="0"/>
              <a:t>10/07/2025</a:t>
            </a:fld>
            <a:endParaRPr lang="en-GB" noProof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8BA0913-7CB0-D528-865E-8F8D02FAB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Add a footer</a:t>
            </a:r>
            <a:endParaRPr lang="en-GB" noProof="0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3AF415-BB07-71D5-58D0-1F574FD41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88108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87463-8585-43E5-9CEA-6EE818F0A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95B292-EF52-4E6C-50FC-26F1E8B93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EC45D07-A3FD-40EE-BB45-F5E3D0F2E1C8}" type="datetime1">
              <a:rPr lang="en-GB" noProof="0" smtClean="0"/>
              <a:t>10/07/2025</a:t>
            </a:fld>
            <a:endParaRPr lang="en-GB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D7263C-3771-E14C-924E-8CEB472FC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Add a footer</a:t>
            </a:r>
            <a:endParaRPr lang="en-GB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680593-B243-63FB-337C-C0478240B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30491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C87A21-3FAD-C9EA-E4C5-4E53B6CEF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0FFDAF9-DFA9-4947-9568-03347A66D233}" type="datetime1">
              <a:rPr lang="en-GB" noProof="0" smtClean="0"/>
              <a:t>10/07/2025</a:t>
            </a:fld>
            <a:endParaRPr lang="en-GB" noProof="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204ECE-8E97-0C50-EF0A-0E3D331D9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Add a footer</a:t>
            </a:r>
            <a:endParaRPr lang="en-GB" noProof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462E0C-0895-6DB1-5324-DAF6A0BB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9848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2EB3B-640F-7474-CEB3-0C2E34018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D4D796-91F2-6C88-468A-5C3EAC2801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792BC7-9352-A4D2-6D07-C9CD3C7CD2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E1BBDC-15F7-AE01-B7E8-D2E1C570A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89D711C-098E-40E1-BE23-CFCA1FAB8359}" type="datetime1">
              <a:rPr lang="en-GB" noProof="0" smtClean="0"/>
              <a:t>10/07/2025</a:t>
            </a:fld>
            <a:endParaRPr lang="en-GB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6E8990-1BCC-827B-1565-6D679DAA1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Add a footer</a:t>
            </a:r>
            <a:endParaRPr lang="en-GB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0218AC-C48B-3C08-FCB5-C009FBC1B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85992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E3698-44D6-ABD1-1C48-D66C93312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F3A8F-063E-5017-8DD3-BC38647C4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B1749E-DF95-F0BB-4852-B39BD4C66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A7CF-1BB4-4F53-AAA0-82C71FD11801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A50DC-C0B3-1E52-B575-CFBD04AAC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C79F0C-A5D8-604B-EE98-DFC54D372D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F5C6-FF95-419F-97E9-F578AB97B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570756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F972-0BD7-0B43-E6C0-636BB9EAE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FDC934-055A-0454-E99F-0711E74007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4D40DF-1096-51E5-E788-E9E3353E67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38D7B4-11D5-0637-8E3F-AA1230F00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9A9A7A2F-7C81-4F05-8B4D-4983D3740BAF}" type="datetime1">
              <a:rPr lang="en-GB" noProof="0" smtClean="0"/>
              <a:t>10/07/2025</a:t>
            </a:fld>
            <a:endParaRPr lang="en-GB" noProof="0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8F2998-DA38-3BA9-A700-731C70616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Add a footer</a:t>
            </a:r>
            <a:endParaRPr lang="en-GB" noProof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C3F54D-FF61-BCEE-3A6C-7DC204CA9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1920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4AD34-35C1-CDFD-15B2-6A11C6270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54FDEF-678E-E599-774E-6E99B91929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05676-9CAD-182C-8500-35B4F9633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D2EB87B0-5071-4BC9-A19F-C3269318028C}" type="datetime1">
              <a:rPr lang="en-GB" noProof="0" smtClean="0"/>
              <a:t>10/07/2025</a:t>
            </a:fld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326508-BE1E-9C41-FE10-01D93B5E8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Add a footer</a:t>
            </a:r>
            <a:endParaRPr lang="en-GB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E0459-27F0-1B6A-500B-DD69DE7B7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142216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B74D7A-2726-67F3-FB1A-293EFF39B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656D3-A806-D735-5E52-D667A38D55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D57583-28CE-F59D-2CA7-6EC86E3A2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54B4CBB3-9133-42BF-BC20-6F6E1888C21F}" type="datetime1">
              <a:rPr lang="en-GB" noProof="0" smtClean="0"/>
              <a:t>10/07/2025</a:t>
            </a:fld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49D94-11EC-2EA5-DB18-C38102567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en-GB" noProof="0"/>
              <a:t>Add a footer</a:t>
            </a:r>
            <a:endParaRPr lang="en-GB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81D458-8065-B939-4CD9-7C97C5589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401CF334-2D5C-4859-84A6-CA7E6E43FAEB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11408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clusion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1627318"/>
            <a:ext cx="7370064" cy="184202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53FFEDA-E57B-DF13-2394-A1514E15F85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9768" y="3622673"/>
            <a:ext cx="7370064" cy="22311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dirty="0"/>
            </a:lvl1pPr>
            <a:lvl2pPr marL="228600" indent="0">
              <a:buNone/>
              <a:defRPr lang="en-US" dirty="0"/>
            </a:lvl2pPr>
            <a:lvl3pPr marL="457200" indent="0">
              <a:buNone/>
              <a:defRPr lang="en-US" dirty="0"/>
            </a:lvl3pPr>
            <a:lvl4pPr marL="685800" indent="0">
              <a:buNone/>
              <a:defRPr lang="en-US" dirty="0"/>
            </a:lvl4pPr>
            <a:lvl5pPr marL="914400" indent="0">
              <a:buNone/>
              <a:defRPr lang="en-US" dirty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8805FF-0F6F-4DB7-B5D6-9BF14E40F716}" type="datetime1">
              <a:rPr lang="en-US" smtClean="0"/>
              <a:t>7/10/2025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74F5D-21DC-40EF-8DBA-AB9BB119E9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4193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A74D6-53B4-1781-7464-1AE5AE01CB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A1DBB-33DB-8D55-1DFD-97E1968698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14E8D-A544-B8C4-9023-225D6A943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A7CF-1BB4-4F53-AAA0-82C71FD11801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983656-DF99-12AA-0B31-D895701E4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4D5B73-19F8-DFB2-46E2-CE4793374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F5C6-FF95-419F-97E9-F578AB97B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1150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35813-3B57-D48A-FEB4-FBFDEB411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102E1F-2AFD-B7D4-EBE1-FA46EEC1C6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65BE21-6B9B-F4A6-16D2-5EFB905635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FBE714-F74E-CDC8-6F8F-F10B807E02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A7CF-1BB4-4F53-AAA0-82C71FD11801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2A1467-0543-8A93-225B-54CEAD5A7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9B7CA6-9A5B-77CF-4821-AEB8A7BE5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F5C6-FF95-419F-97E9-F578AB97B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350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2F5B8-08D9-FD89-4D40-1BAFD4906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566BB5-EBCD-2B89-478E-95B0EC92F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DA986A-0D98-F411-D1AB-91849B6917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70DACF-27A6-7385-F452-ADC2A34ED7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60B95C-EDF0-847D-E96B-FF74BF8169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BBEDB1-F729-98AB-3DE7-15FF2E3C3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A7CF-1BB4-4F53-AAA0-82C71FD11801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C4D358-5307-D09C-AB0A-A7E714D3AD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B46175-9496-6CFB-480C-AC0E7C620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F5C6-FF95-419F-97E9-F578AB97B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359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6996A-E808-815C-5B3C-2FF334944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056DC1-A6D5-FF9B-FD18-33FEBE329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A7CF-1BB4-4F53-AAA0-82C71FD11801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4C576A-9C3F-FE70-D47D-8053906A7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550921F-AFBD-277B-9BC1-5AE8D0243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F5C6-FF95-419F-97E9-F578AB97B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622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359795-DA49-D2F7-AC6B-E0A63E852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A7CF-1BB4-4F53-AAA0-82C71FD11801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FED1DB-491D-F1AC-D5AD-D1802503E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D126C1-44F4-942C-0931-B11C4804D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F5C6-FF95-419F-97E9-F578AB97B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1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0E364-C878-4F13-40D2-71B38E8A5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CD8579-6712-ACB6-F75E-9E01AA544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1BE2B1-8B44-579C-959F-55F08050F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4E36A-3794-7B71-E376-9487D343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A7CF-1BB4-4F53-AAA0-82C71FD11801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B01A18-48D4-E553-75E7-E1F307599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9F7C7A-2C74-27D8-68A4-A12EA6058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F5C6-FF95-419F-97E9-F578AB97B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7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0CB3B-69BB-BE2B-A8E0-B6FAEC4E3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C725A7-AF97-C1E4-281F-D8819223A4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83A5AD-B25E-F6EC-7602-1D4E27B746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FEE7AF-1819-6D30-5243-83687B1D5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AA7CF-1BB4-4F53-AAA0-82C71FD11801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2F7DF6-5213-0119-4918-2E246E7032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F332A9-EF29-E3F4-D92C-5942E1096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B9F5C6-FF95-419F-97E9-F578AB97B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686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374AE4-6BAC-4408-663A-27B55875A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D3A599-CF01-A4CA-F1AE-E600D7D51C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BB0FF-D8CE-765F-B63C-37B558981B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69AA7CF-1BB4-4F53-AAA0-82C71FD11801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A88AF-75E5-C447-E693-A81112CFF9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8C22E6-725E-EA0D-3B3A-3BAA8FE9EF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B9F5C6-FF95-419F-97E9-F578AB97BD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89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419ED4-0EA6-F905-18A3-4D0E8C389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466C91-C47D-DA7E-25B4-C14A70B9C0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2A2AD-A8B5-EA7F-AA65-7A739A67C2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fld id="{8B045440-74F0-4B44-BEF6-1040C3E911E1}" type="datetime1">
              <a:rPr lang="en-GB" noProof="0" smtClean="0"/>
              <a:t>10/07/2025</a:t>
            </a:fld>
            <a:endParaRPr lang="en-GB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3D7814-DF12-957C-2DFE-19697AE0E7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r>
              <a:rPr lang="en-GB" noProof="0"/>
              <a:t>Add a footer</a:t>
            </a:r>
            <a:endParaRPr lang="en-GB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5E763-D150-1398-6A71-1ED48190A4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pPr rtl="0"/>
            <a:fld id="{401CF334-2D5C-4859-84A6-CA7E6E43FAEB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511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415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5" Type="http://schemas.openxmlformats.org/officeDocument/2006/relationships/hyperlink" Target="mailto:steve.gentry@hertfordshire.gov.uk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3.png"/><Relationship Id="rId7" Type="http://schemas.openxmlformats.org/officeDocument/2006/relationships/package" Target="../embeddings/Microsoft_Word_Document1.docx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emf"/><Relationship Id="rId5" Type="http://schemas.openxmlformats.org/officeDocument/2006/relationships/package" Target="../embeddings/Microsoft_Word_Document.docx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8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7.emf"/><Relationship Id="rId5" Type="http://schemas.openxmlformats.org/officeDocument/2006/relationships/package" Target="../embeddings/Microsoft_Word_Document2.docx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3.png"/><Relationship Id="rId7" Type="http://schemas.openxmlformats.org/officeDocument/2006/relationships/package" Target="../embeddings/Microsoft_Word_Document4.docx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emf"/><Relationship Id="rId5" Type="http://schemas.openxmlformats.org/officeDocument/2006/relationships/package" Target="../embeddings/Microsoft_Word_Document3.docx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emf"/><Relationship Id="rId5" Type="http://schemas.openxmlformats.org/officeDocument/2006/relationships/image" Target="../media/image11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756236"/>
            <a:ext cx="12192000" cy="2587164"/>
          </a:xfrm>
        </p:spPr>
        <p:txBody>
          <a:bodyPr rtlCol="0">
            <a:normAutofit/>
          </a:bodyPr>
          <a:lstStyle/>
          <a:p>
            <a:pPr rtl="0"/>
            <a:r>
              <a:rPr lang="en-GB" sz="5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Eastern Collaborative Childrens Residential Network (ECCRN) Meeting</a:t>
            </a:r>
            <a:br>
              <a:rPr lang="en-GB" sz="5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r>
              <a:rPr lang="en-GB" sz="56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10.30 – 12.30</a:t>
            </a:r>
          </a:p>
        </p:txBody>
      </p:sp>
      <p:pic>
        <p:nvPicPr>
          <p:cNvPr id="4" name="Picture 3" descr="A green curved arrow with white text&#10;&#10;Description automatically generated">
            <a:extLst>
              <a:ext uri="{FF2B5EF4-FFF2-40B4-BE49-F238E27FC236}">
                <a16:creationId xmlns:a16="http://schemas.microsoft.com/office/drawing/2014/main" id="{2198A1E3-E757-8257-7587-9F90D8CD1F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916" y="5245008"/>
            <a:ext cx="2024387" cy="134178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FFC6795-C53E-F177-BD49-65C8CB3B28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365" y="390716"/>
            <a:ext cx="1341787" cy="134178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4B10933-7477-9EE9-144E-D77459520163}"/>
              </a:ext>
            </a:extLst>
          </p:cNvPr>
          <p:cNvSpPr txBox="1"/>
          <p:nvPr/>
        </p:nvSpPr>
        <p:spPr>
          <a:xfrm>
            <a:off x="1981200" y="647398"/>
            <a:ext cx="6097772" cy="8209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all" spc="5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ptos ExtraBold" panose="020F05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COMMISSION</a:t>
            </a:r>
            <a:r>
              <a:rPr kumimoji="0" lang="en-US" sz="4400" b="1" i="0" u="none" strike="noStrike" kern="1200" cap="all" spc="50" normalizeH="0" baseline="0" noProof="0" dirty="0">
                <a:ln>
                  <a:noFill/>
                </a:ln>
                <a:solidFill>
                  <a:srgbClr val="4F2CD0"/>
                </a:solidFill>
                <a:effectLst/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1200" cap="all" spc="5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EAST </a:t>
            </a:r>
            <a:endParaRPr kumimoji="0" lang="en-GB" sz="4400" b="0" i="0" u="none" strike="noStrike" kern="1200" cap="all" spc="5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MS Gothic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585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D6187-A813-6349-FCD1-B4C06BE1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670" y="289665"/>
            <a:ext cx="10912683" cy="672070"/>
          </a:xfrm>
        </p:spPr>
        <p:txBody>
          <a:bodyPr/>
          <a:lstStyle/>
          <a:p>
            <a:r>
              <a:rPr lang="en-GB" b="1" dirty="0">
                <a:solidFill>
                  <a:srgbClr val="00B0F0"/>
                </a:solidFill>
              </a:rPr>
              <a:t>Choose a Method for the Audit….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E8342C-187A-AFA4-1C86-423BCE1929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9766" y="961735"/>
            <a:ext cx="11127495" cy="5342650"/>
          </a:xfrm>
        </p:spPr>
        <p:txBody>
          <a:bodyPr>
            <a:normAutofit fontScale="25000" lnSpcReduction="20000"/>
          </a:bodyPr>
          <a:lstStyle/>
          <a:p>
            <a:r>
              <a:rPr lang="en-GB" sz="8000" dirty="0"/>
              <a:t>Assessing team competence extends beyond simply verifying training completion. In a children’s home setting, where emotional intelligence, judgement, and safeguarding are critical, using a </a:t>
            </a:r>
            <a:r>
              <a:rPr lang="en-GB" sz="8000" b="1" dirty="0"/>
              <a:t>range of methods</a:t>
            </a:r>
            <a:r>
              <a:rPr lang="en-GB" sz="8000" dirty="0"/>
              <a:t> gives a much more accurate and meaningful picture:</a:t>
            </a:r>
          </a:p>
          <a:p>
            <a:r>
              <a:rPr lang="en-GB" sz="6400" dirty="0"/>
              <a:t>. </a:t>
            </a:r>
            <a:r>
              <a:rPr lang="en-GB" sz="6400" b="1" dirty="0"/>
              <a:t>Observation of Practice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What: </a:t>
            </a:r>
            <a:r>
              <a:rPr lang="en-GB" sz="7200" dirty="0"/>
              <a:t>Watch staff interact with children during routines, key working, or incidents.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Why: </a:t>
            </a:r>
            <a:r>
              <a:rPr lang="en-GB" sz="7200" dirty="0"/>
              <a:t>You’ll see how they apply theory (e.g., safeguarding, de-escalation) in real-time.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How: </a:t>
            </a:r>
            <a:r>
              <a:rPr lang="en-GB" sz="7200" dirty="0"/>
              <a:t>Use a structured observation form, focusing on communication, safety, empathy, and 	consistency with your home's ethos.</a:t>
            </a:r>
          </a:p>
          <a:p>
            <a:r>
              <a:rPr lang="en-GB" sz="7200" b="1" dirty="0"/>
              <a:t>Supervision Sessions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What</a:t>
            </a:r>
            <a:r>
              <a:rPr lang="en-GB" sz="7200" dirty="0"/>
              <a:t>: Use regular 1:1s to reflect on incidents, explore decision-making, and assess understanding.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Why</a:t>
            </a:r>
            <a:r>
              <a:rPr lang="en-GB" sz="7200" dirty="0"/>
              <a:t>: Helps you explore critical thinking, values, and alignment with policies.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How</a:t>
            </a:r>
            <a:r>
              <a:rPr lang="en-GB" sz="7200" dirty="0"/>
              <a:t>: Ask reflective questions like: “Why did you make that choice?”, “What would you do differently next time?”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1E93BE-60DB-D415-E8B3-489EB6F731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86643" y="0"/>
            <a:ext cx="1341236" cy="13412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2BB8588-038C-8465-EE87-001FE5949B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409" y="5611180"/>
            <a:ext cx="1438781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761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E75CB6-BE02-9DB8-EE5E-DE21CFA611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30C06-2BBB-3316-DE5F-C8DDB6A92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670" y="289665"/>
            <a:ext cx="10912683" cy="672070"/>
          </a:xfrm>
        </p:spPr>
        <p:txBody>
          <a:bodyPr/>
          <a:lstStyle/>
          <a:p>
            <a:r>
              <a:rPr lang="en-GB" b="1" dirty="0">
                <a:solidFill>
                  <a:srgbClr val="00B0F0"/>
                </a:solidFill>
              </a:rPr>
              <a:t>Choose a Method for the Audit….                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639805-812A-A8EE-9B57-6BD536579C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9766" y="961735"/>
            <a:ext cx="11466861" cy="5606600"/>
          </a:xfrm>
        </p:spPr>
        <p:txBody>
          <a:bodyPr>
            <a:normAutofit fontScale="25000" lnSpcReduction="20000"/>
          </a:bodyPr>
          <a:lstStyle/>
          <a:p>
            <a:r>
              <a:rPr lang="en-GB" sz="7200" b="1" dirty="0"/>
              <a:t>Case File/Record Audits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What: </a:t>
            </a:r>
            <a:r>
              <a:rPr lang="en-GB" sz="7200" dirty="0"/>
              <a:t>Review case notes, risk assessments, care plans, and reports written by staff.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Why: </a:t>
            </a:r>
            <a:r>
              <a:rPr lang="en-GB" sz="7200" dirty="0"/>
              <a:t>Shows their attention to detail, understanding of safeguarding, and professional recording standards.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Tip: </a:t>
            </a:r>
            <a:r>
              <a:rPr lang="en-GB" sz="7200" dirty="0"/>
              <a:t>Audit monthly and give constructive feedback in supervision.</a:t>
            </a:r>
          </a:p>
          <a:p>
            <a:r>
              <a:rPr lang="en-GB" sz="7200" b="1" dirty="0"/>
              <a:t>Scenario-Based Assessments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What: </a:t>
            </a:r>
            <a:r>
              <a:rPr lang="en-GB" sz="7200" dirty="0"/>
              <a:t>Present hypothetical situations (e.g., a missing child, a disclosure, or conflict between young people).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Why: </a:t>
            </a:r>
            <a:r>
              <a:rPr lang="en-GB" sz="7200" dirty="0"/>
              <a:t>Tests judgement, safeguarding knowledge, and problem-solving.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How: </a:t>
            </a:r>
            <a:r>
              <a:rPr lang="en-GB" sz="7200" dirty="0"/>
              <a:t>Run as informal role-plays or discussion exercises in team meetings or training.</a:t>
            </a:r>
          </a:p>
          <a:p>
            <a:r>
              <a:rPr lang="en-GB" sz="7200" b="1" dirty="0"/>
              <a:t>Knowledge Quizzes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What: </a:t>
            </a:r>
            <a:r>
              <a:rPr lang="en-GB" sz="7200" dirty="0"/>
              <a:t>Short quizzes on policies, procedures, or legal frameworks (e.g., Children’s Act, Working Together 2023).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Why: </a:t>
            </a:r>
            <a:r>
              <a:rPr lang="en-GB" sz="7200" dirty="0"/>
              <a:t>Helps spot gaps in regulatory or procedural understanding.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How: </a:t>
            </a:r>
            <a:r>
              <a:rPr lang="en-GB" sz="7200" dirty="0"/>
              <a:t>Use tools like Google Forms or paper-based quizzes, especially after training.</a:t>
            </a:r>
          </a:p>
          <a:p>
            <a:r>
              <a:rPr lang="en-GB" sz="7200" dirty="0"/>
              <a:t>________________________________________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59C991-8A55-FDBC-7D08-67AB86D237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5391" y="0"/>
            <a:ext cx="1341236" cy="13412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6977B53-D6F5-FBB2-FC38-EB6DEAE5DD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9766" y="5779347"/>
            <a:ext cx="1438781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80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1B5A38-0535-7927-42A5-026CBA8A35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053C7C-B8F7-C74F-18AF-848044430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938" y="308518"/>
            <a:ext cx="10912683" cy="672070"/>
          </a:xfrm>
        </p:spPr>
        <p:txBody>
          <a:bodyPr/>
          <a:lstStyle/>
          <a:p>
            <a:r>
              <a:rPr lang="en-GB" b="1" dirty="0">
                <a:solidFill>
                  <a:srgbClr val="00B0F0"/>
                </a:solidFill>
              </a:rPr>
              <a:t>Choose a Method for the Audit….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5F3DC-DA4A-3457-816F-63B423C914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4351" y="980588"/>
            <a:ext cx="11127495" cy="5568894"/>
          </a:xfrm>
        </p:spPr>
        <p:txBody>
          <a:bodyPr>
            <a:normAutofit fontScale="32500" lnSpcReduction="20000"/>
          </a:bodyPr>
          <a:lstStyle/>
          <a:p>
            <a:r>
              <a:rPr lang="en-GB" sz="7200" b="1" dirty="0"/>
              <a:t>Reflective Logs or Learning Journals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What: </a:t>
            </a:r>
            <a:r>
              <a:rPr lang="en-GB" sz="7200" dirty="0"/>
              <a:t>Ask staff to write reflections after incidents or learning events.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Why: </a:t>
            </a:r>
            <a:r>
              <a:rPr lang="en-GB" sz="7200" dirty="0"/>
              <a:t>Shows how well they evaluate their practice, take responsibility, and grow.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Tip: </a:t>
            </a:r>
            <a:r>
              <a:rPr lang="en-GB" sz="7200" dirty="0"/>
              <a:t>Use prompts like “What went well?”, “What was challenging?”, “What would I do differently?”</a:t>
            </a:r>
          </a:p>
          <a:p>
            <a:r>
              <a:rPr lang="en-GB" sz="7200" b="1" dirty="0"/>
              <a:t>Feedback from Young People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What: </a:t>
            </a:r>
            <a:r>
              <a:rPr lang="en-GB" sz="7200" dirty="0"/>
              <a:t>Use child-friendly tools (e.g., emoji scales, keyworker feedback forms, house meetings).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Why: </a:t>
            </a:r>
            <a:r>
              <a:rPr lang="en-GB" sz="7200" dirty="0"/>
              <a:t>Children can give honest insight into how safe, heard, and supported they feel.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>
                <a:solidFill>
                  <a:srgbClr val="FF0000"/>
                </a:solidFill>
              </a:rPr>
              <a:t>Caution: </a:t>
            </a:r>
            <a:r>
              <a:rPr lang="en-GB" sz="7200" dirty="0"/>
              <a:t>Use carefully and anonymously to avoid staff feeling undermined.</a:t>
            </a:r>
          </a:p>
          <a:p>
            <a:r>
              <a:rPr lang="en-GB" sz="7200" b="1" dirty="0"/>
              <a:t>Peer Feedback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What: </a:t>
            </a:r>
            <a:r>
              <a:rPr lang="en-GB" sz="7200" dirty="0"/>
              <a:t>Encourage staff to give constructive feedback to each other (anonymously or in reflective discussions).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Why: </a:t>
            </a:r>
            <a:r>
              <a:rPr lang="en-GB" sz="7200" dirty="0"/>
              <a:t>Staff often see how their peers handle stress, teamwork, and boundaries.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7200" b="1" dirty="0"/>
              <a:t>How: </a:t>
            </a:r>
            <a:r>
              <a:rPr lang="en-GB" sz="7200" dirty="0"/>
              <a:t>Could be built into supervision or team development sessions.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2C3FAB9-C7F2-5EC3-9F25-B6A92607F0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11228" y="81857"/>
            <a:ext cx="1341236" cy="1341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5478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EC52DB-05F4-ACDA-3AD1-FE739DA22F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BD3F1-2929-8F6D-D57D-AF49D2A5E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8939" y="308518"/>
            <a:ext cx="6636212" cy="672070"/>
          </a:xfrm>
        </p:spPr>
        <p:txBody>
          <a:bodyPr/>
          <a:lstStyle/>
          <a:p>
            <a:r>
              <a:rPr lang="en-GB" b="1" dirty="0">
                <a:solidFill>
                  <a:srgbClr val="00B0F0"/>
                </a:solidFill>
              </a:rPr>
              <a:t>Choose a Method for the Audit….</a:t>
            </a:r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D2CE92-141D-1259-B081-E4EAFF612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4351" y="980588"/>
            <a:ext cx="11127495" cy="4984631"/>
          </a:xfrm>
        </p:spPr>
        <p:txBody>
          <a:bodyPr>
            <a:normAutofit/>
          </a:bodyPr>
          <a:lstStyle/>
          <a:p>
            <a:r>
              <a:rPr lang="en-GB" sz="2100" b="1" dirty="0"/>
              <a:t>Competency Frameworks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2100" b="1" dirty="0"/>
              <a:t>What: </a:t>
            </a:r>
            <a:r>
              <a:rPr lang="en-GB" sz="2100" dirty="0"/>
              <a:t>Use structured frameworks (e.g., the Skills for Care “Core Competencies”, or your own mapped to Regs/Ofsted).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2100" b="1" dirty="0"/>
              <a:t>Why: </a:t>
            </a:r>
            <a:r>
              <a:rPr lang="en-GB" sz="2100" dirty="0"/>
              <a:t>Offers an objective way to benchmark across knowledge, behaviour, and values.</a:t>
            </a:r>
          </a:p>
          <a:p>
            <a:r>
              <a:rPr lang="en-GB" sz="2100" b="1" dirty="0"/>
              <a:t>Incident Reviews / Debriefs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2100" b="1" dirty="0"/>
              <a:t>What: </a:t>
            </a:r>
            <a:r>
              <a:rPr lang="en-GB" sz="2100" dirty="0"/>
              <a:t>After any significant incident, hold a team review or individual debrief.</a:t>
            </a:r>
          </a:p>
          <a:p>
            <a:pPr marL="857250" indent="-857250">
              <a:buFont typeface="Wingdings" panose="05000000000000000000" pitchFamily="2" charset="2"/>
              <a:buChar char="Ø"/>
            </a:pPr>
            <a:r>
              <a:rPr lang="en-GB" sz="2100" b="1" dirty="0"/>
              <a:t>Why: </a:t>
            </a:r>
            <a:r>
              <a:rPr lang="en-GB" sz="2100" dirty="0"/>
              <a:t>Shows how well staff reflect, manage risk, and apply trauma-informed practice under pressure.</a:t>
            </a:r>
            <a:endParaRPr lang="en-GB" sz="4500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465D00-F80D-8CF7-1DA0-737D1E3B5A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1282" y="72332"/>
            <a:ext cx="1341236" cy="13412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583356F-8DB9-13F2-6767-5E3641F9BF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351" y="5592327"/>
            <a:ext cx="1438781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7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BCD6CF-67B4-41EA-9950-DEA42857DF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5EBDF-21FC-FC20-AD34-73214DFED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470" y="257867"/>
            <a:ext cx="10515600" cy="1325563"/>
          </a:xfrm>
        </p:spPr>
        <p:txBody>
          <a:bodyPr rtlCol="0"/>
          <a:lstStyle/>
          <a:p>
            <a:pPr rtl="0"/>
            <a:r>
              <a:rPr lang="en-GB" b="1" dirty="0">
                <a:solidFill>
                  <a:srgbClr val="00B0F0"/>
                </a:solidFill>
              </a:rPr>
              <a:t>Agree Actions &amp; next meeting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5DDCE3F-E967-8CFC-CC47-A9D205245A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0010" y="0"/>
            <a:ext cx="1341236" cy="13412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418599D-5F75-10E0-D24A-6634581620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70010" y="5730950"/>
            <a:ext cx="1435303" cy="955428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3B0F69D-C59E-025E-1636-C654F5DE63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2816"/>
            <a:ext cx="10015870" cy="4835727"/>
          </a:xfrm>
        </p:spPr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Aptos" panose="02110004020202020204"/>
              </a:rPr>
              <a:t>Summer Residential Providers Event next steps &amp;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en-GB" dirty="0">
                <a:solidFill>
                  <a:prstClr val="black"/>
                </a:solidFill>
                <a:latin typeface="Aptos" panose="02110004020202020204"/>
              </a:rPr>
              <a:t>Practice Principles &amp; Values Working Group – Does anyone want to be involved?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dirty="0">
              <a:solidFill>
                <a:prstClr val="black"/>
              </a:solidFill>
              <a:latin typeface="Aptos" panose="02110004020202020204"/>
            </a:endParaRPr>
          </a:p>
          <a:p>
            <a:pPr marL="0" lvl="0" indent="0">
              <a:buNone/>
              <a:defRPr/>
            </a:pPr>
            <a:r>
              <a:rPr lang="en-GB" dirty="0">
                <a:solidFill>
                  <a:prstClr val="black"/>
                </a:solidFill>
                <a:latin typeface="Aptos" panose="02110004020202020204"/>
              </a:rPr>
              <a:t>New Co-Chair – all interest </a:t>
            </a:r>
            <a:r>
              <a:rPr lang="en-GB" dirty="0">
                <a:solidFill>
                  <a:prstClr val="black"/>
                </a:solidFill>
              </a:rPr>
              <a:t>please contact Steve Gentry- </a:t>
            </a:r>
            <a:r>
              <a:rPr lang="en-GB" dirty="0">
                <a:solidFill>
                  <a:prstClr val="black"/>
                </a:solidFill>
                <a:hlinkClick r:id="rId5"/>
              </a:rPr>
              <a:t>steve.gentry@hertfordshire.gov.uk</a:t>
            </a:r>
            <a:r>
              <a:rPr lang="en-GB" dirty="0">
                <a:solidFill>
                  <a:prstClr val="black"/>
                </a:solidFill>
              </a:rPr>
              <a:t> </a:t>
            </a:r>
            <a:endParaRPr lang="en-GB" dirty="0">
              <a:solidFill>
                <a:prstClr val="black"/>
              </a:solidFill>
              <a:latin typeface="Aptos" panose="021100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indent="0">
              <a:buNone/>
            </a:pPr>
            <a:r>
              <a:rPr lang="en-GB" dirty="0"/>
              <a:t>Next meeting – 2 October 2025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Agreed Actions</a:t>
            </a:r>
          </a:p>
        </p:txBody>
      </p:sp>
    </p:spTree>
    <p:extLst>
      <p:ext uri="{BB962C8B-B14F-4D97-AF65-F5344CB8AC3E}">
        <p14:creationId xmlns:p14="http://schemas.microsoft.com/office/powerpoint/2010/main" val="2007297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3DF8A69-B36C-2080-4DC9-0BEC31A32F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A4AC5506-6312-4701-8D3C-40187889A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21F0CC-0D58-D27E-1D2B-050A5697B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532" y="643467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200" b="1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Today's agenda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C1285F5-C17E-EF37-61D6-74F2974A63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0010" y="0"/>
            <a:ext cx="1341236" cy="13412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4E8C818-1796-A1CF-DC4B-AC69610F99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70010" y="5730950"/>
            <a:ext cx="1435303" cy="955428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C120979-D8FB-6A1F-25D0-1FE6E2DC7B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893393"/>
              </p:ext>
            </p:extLst>
          </p:nvPr>
        </p:nvGraphicFramePr>
        <p:xfrm>
          <a:off x="1445718" y="1675227"/>
          <a:ext cx="9300566" cy="4407713"/>
        </p:xfrm>
        <a:graphic>
          <a:graphicData uri="http://schemas.openxmlformats.org/drawingml/2006/table">
            <a:tbl>
              <a:tblPr firstRow="1" firstCol="1" bandRow="1"/>
              <a:tblGrid>
                <a:gridCol w="448050">
                  <a:extLst>
                    <a:ext uri="{9D8B030D-6E8A-4147-A177-3AD203B41FA5}">
                      <a16:colId xmlns:a16="http://schemas.microsoft.com/office/drawing/2014/main" val="2157258894"/>
                    </a:ext>
                  </a:extLst>
                </a:gridCol>
                <a:gridCol w="881967">
                  <a:extLst>
                    <a:ext uri="{9D8B030D-6E8A-4147-A177-3AD203B41FA5}">
                      <a16:colId xmlns:a16="http://schemas.microsoft.com/office/drawing/2014/main" val="122842657"/>
                    </a:ext>
                  </a:extLst>
                </a:gridCol>
                <a:gridCol w="6360108">
                  <a:extLst>
                    <a:ext uri="{9D8B030D-6E8A-4147-A177-3AD203B41FA5}">
                      <a16:colId xmlns:a16="http://schemas.microsoft.com/office/drawing/2014/main" val="741225400"/>
                    </a:ext>
                  </a:extLst>
                </a:gridCol>
                <a:gridCol w="1610441">
                  <a:extLst>
                    <a:ext uri="{9D8B030D-6E8A-4147-A177-3AD203B41FA5}">
                      <a16:colId xmlns:a16="http://schemas.microsoft.com/office/drawing/2014/main" val="1504757412"/>
                    </a:ext>
                  </a:extLst>
                </a:gridCol>
              </a:tblGrid>
              <a:tr h="169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Item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Lead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539101"/>
                  </a:ext>
                </a:extLst>
              </a:tr>
              <a:tr h="1691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10:30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ase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Start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714723"/>
                  </a:ext>
                </a:extLst>
              </a:tr>
              <a:tr h="6369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10:30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Welcome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Steve Gentry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094191"/>
                  </a:ext>
                </a:extLst>
              </a:tr>
              <a:tr h="6369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10:35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You said, we listened – Placement Request Form update and feedback – even better if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Steve Gentry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6123741"/>
                  </a:ext>
                </a:extLst>
              </a:tr>
              <a:tr h="6369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10:50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Comfort Break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728883"/>
                  </a:ext>
                </a:extLst>
              </a:tr>
              <a:tr h="63699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11:00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Best Practice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Jonathan Stanley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1979058"/>
                  </a:ext>
                </a:extLst>
              </a:tr>
              <a:tr h="6369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11:30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  <a:cs typeface="Times New Roman" panose="02020603050405020304" pitchFamily="18" charset="0"/>
                        </a:rPr>
                        <a:t>Skills Audit – setting the scene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Helen Hoggins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2681186"/>
                  </a:ext>
                </a:extLst>
              </a:tr>
              <a:tr h="870916">
                <a:tc gridSpan="4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Next Meeting: 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October 2025 - Teams</a:t>
                      </a:r>
                      <a:endParaRPr lang="en-GB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en-GB" sz="9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63" marR="4746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6388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677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C668CA-BD38-C839-F3DC-80873C4906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30E80-4E67-6D75-56B4-793F0A6BA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470" y="257867"/>
            <a:ext cx="10515600" cy="1325563"/>
          </a:xfrm>
        </p:spPr>
        <p:txBody>
          <a:bodyPr rtlCol="0"/>
          <a:lstStyle/>
          <a:p>
            <a:pPr rtl="0"/>
            <a:r>
              <a:rPr lang="en-GB" b="1" dirty="0">
                <a:solidFill>
                  <a:srgbClr val="00B0F0"/>
                </a:solidFill>
              </a:rPr>
              <a:t>Placement Request Form draft (PRF)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FF78FB-3548-05F3-A708-3C3817CE0F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0010" y="0"/>
            <a:ext cx="1341236" cy="13412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B6F69FF-3179-22E1-0886-BED3868340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70010" y="5730950"/>
            <a:ext cx="1435303" cy="955428"/>
          </a:xfrm>
          <a:prstGeom prst="rect">
            <a:avLst/>
          </a:prstGeom>
        </p:spPr>
      </p:pic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3D12E6D5-29A2-CCDF-2C54-D927ED2366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0946461"/>
              </p:ext>
            </p:extLst>
          </p:nvPr>
        </p:nvGraphicFramePr>
        <p:xfrm>
          <a:off x="523875" y="1476375"/>
          <a:ext cx="4048125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6866598" imgH="9166649" progId="Word.Document.12">
                  <p:embed/>
                </p:oleObj>
              </mc:Choice>
              <mc:Fallback>
                <p:oleObj name="Document" r:id="rId5" imgW="6866598" imgH="9166649" progId="Word.Document.12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3D12E6D5-29A2-CCDF-2C54-D927ED23661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23875" y="1476375"/>
                        <a:ext cx="4048125" cy="5400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77D89D8C-7AB5-FDB0-8BD8-B2501AA1A94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8865871"/>
              </p:ext>
            </p:extLst>
          </p:nvPr>
        </p:nvGraphicFramePr>
        <p:xfrm>
          <a:off x="5151422" y="1545406"/>
          <a:ext cx="6110429" cy="394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7" imgW="7662875" imgH="5832146" progId="Word.Document.12">
                  <p:embed/>
                </p:oleObj>
              </mc:Choice>
              <mc:Fallback>
                <p:oleObj name="Document" r:id="rId7" imgW="7662875" imgH="5832146" progId="Word.Document.12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77D89D8C-7AB5-FDB0-8BD8-B2501AA1A94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151422" y="1545406"/>
                        <a:ext cx="6110429" cy="3943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0142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2BD472-9AC9-4C0A-76D5-17CA9BB5A7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DED72-2B61-387B-9A23-044FF6FF3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470" y="257867"/>
            <a:ext cx="10515600" cy="1325563"/>
          </a:xfrm>
        </p:spPr>
        <p:txBody>
          <a:bodyPr rtlCol="0"/>
          <a:lstStyle/>
          <a:p>
            <a:pPr rtl="0"/>
            <a:r>
              <a:rPr lang="en-GB" b="1" dirty="0">
                <a:solidFill>
                  <a:srgbClr val="00B0F0"/>
                </a:solidFill>
              </a:rPr>
              <a:t>Best Practice – Jonathan Stanley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A1CE4F-FBE9-EFC6-874E-36830F4F24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0010" y="0"/>
            <a:ext cx="1341236" cy="13412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9A88210-13D9-B0BF-4A5D-C52A506CF4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70010" y="5730950"/>
            <a:ext cx="1435303" cy="955428"/>
          </a:xfrm>
          <a:prstGeom prst="rect">
            <a:avLst/>
          </a:prstGeom>
        </p:spPr>
      </p:pic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18F92F26-D5E2-837B-4CAC-0112A014EAA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3804812"/>
              </p:ext>
            </p:extLst>
          </p:nvPr>
        </p:nvGraphicFramePr>
        <p:xfrm>
          <a:off x="4497477" y="1245698"/>
          <a:ext cx="3589338" cy="477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5728521" imgH="8650751" progId="Word.Document.12">
                  <p:embed/>
                </p:oleObj>
              </mc:Choice>
              <mc:Fallback>
                <p:oleObj name="Document" r:id="rId5" imgW="5728521" imgH="8650751" progId="Word.Document.12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18F92F26-D5E2-837B-4CAC-0112A014EAA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97477" y="1245698"/>
                        <a:ext cx="3589338" cy="4778375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3AEDBA8B-A432-BA52-84BA-3A80E01309B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8359" y="1245698"/>
            <a:ext cx="3576828" cy="544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2854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24F586-2881-CBCB-A180-FA135EB678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7EED7-10FE-6292-84A5-FD9C1C849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470" y="257867"/>
            <a:ext cx="10515600" cy="1325563"/>
          </a:xfrm>
        </p:spPr>
        <p:txBody>
          <a:bodyPr rtlCol="0"/>
          <a:lstStyle/>
          <a:p>
            <a:pPr rtl="0"/>
            <a:r>
              <a:rPr lang="en-GB" b="1">
                <a:solidFill>
                  <a:srgbClr val="00B0F0"/>
                </a:solidFill>
              </a:rPr>
              <a:t>Best Practice – </a:t>
            </a:r>
            <a:r>
              <a:rPr lang="en-GB" b="1" dirty="0">
                <a:solidFill>
                  <a:srgbClr val="00B0F0"/>
                </a:solidFill>
              </a:rPr>
              <a:t>continued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1A24B3-F671-A8FD-2758-1ECB372A2B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0010" y="0"/>
            <a:ext cx="1341236" cy="13412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A4B1CB-E996-6D3E-FA98-FA06BC6D3F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70010" y="5730950"/>
            <a:ext cx="1435303" cy="955428"/>
          </a:xfrm>
          <a:prstGeom prst="rect">
            <a:avLst/>
          </a:prstGeom>
        </p:spPr>
      </p:pic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90669101-10A1-062D-525D-306EB69B93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136773"/>
              </p:ext>
            </p:extLst>
          </p:nvPr>
        </p:nvGraphicFramePr>
        <p:xfrm>
          <a:off x="5596270" y="1341236"/>
          <a:ext cx="3481387" cy="54181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5" imgW="5728521" imgH="8916080" progId="Word.Document.12">
                  <p:embed/>
                </p:oleObj>
              </mc:Choice>
              <mc:Fallback>
                <p:oleObj name="Document" r:id="rId5" imgW="5728521" imgH="8916080" progId="Word.Document.12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90669101-10A1-062D-525D-306EB69B937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596270" y="1341236"/>
                        <a:ext cx="3481387" cy="5418136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E7887917-BCF4-6B6A-D7BD-A7024C1ED7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613639"/>
              </p:ext>
            </p:extLst>
          </p:nvPr>
        </p:nvGraphicFramePr>
        <p:xfrm>
          <a:off x="861165" y="1341236"/>
          <a:ext cx="3611562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7" imgW="5728521" imgH="8594949" progId="Word.Document.12">
                  <p:embed/>
                </p:oleObj>
              </mc:Choice>
              <mc:Fallback>
                <p:oleObj name="Document" r:id="rId7" imgW="5728521" imgH="8594949" progId="Word.Document.12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E7887917-BCF4-6B6A-D7BD-A7024C1ED73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61165" y="1341236"/>
                        <a:ext cx="3611562" cy="5418137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0115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B9D0DD-2243-CC78-0BBA-6C9D6A1F49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C2F71-F2BE-9FA0-7F12-48EE77ABA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8470" y="257867"/>
            <a:ext cx="10515600" cy="1325563"/>
          </a:xfrm>
        </p:spPr>
        <p:txBody>
          <a:bodyPr rtlCol="0"/>
          <a:lstStyle/>
          <a:p>
            <a:pPr rtl="0"/>
            <a:r>
              <a:rPr lang="en-GB" b="1">
                <a:solidFill>
                  <a:srgbClr val="00B0F0"/>
                </a:solidFill>
              </a:rPr>
              <a:t>Best Practice – </a:t>
            </a:r>
            <a:r>
              <a:rPr lang="en-GB" b="1" dirty="0">
                <a:solidFill>
                  <a:srgbClr val="00B0F0"/>
                </a:solidFill>
              </a:rPr>
              <a:t>continued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9CAB41C-6E39-7A34-E2AF-EF2F164713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70010" y="0"/>
            <a:ext cx="1341236" cy="134123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79E0CD0-4C19-43F7-3B73-88379A8983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70010" y="5730950"/>
            <a:ext cx="1435303" cy="95542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555019A-250B-9A5E-D4F1-29DC148D08E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9326" y="2420024"/>
            <a:ext cx="3164098" cy="201795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0414DF3-3ACD-15E3-EF53-901EC21D55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2213" y="1341236"/>
            <a:ext cx="3697224" cy="544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3464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0A9E7-3050-4589-5216-420710FC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1627318"/>
            <a:ext cx="7370064" cy="1842020"/>
          </a:xfrm>
        </p:spPr>
        <p:txBody>
          <a:bodyPr anchor="b">
            <a:normAutofit/>
          </a:bodyPr>
          <a:lstStyle/>
          <a:p>
            <a:r>
              <a:rPr lang="en-GB" sz="4700" dirty="0">
                <a:solidFill>
                  <a:srgbClr val="00B0F0"/>
                </a:solidFill>
              </a:rPr>
              <a:t>Operational Guide to Conducting a Skills Audit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7986AF-9322-4254-9F3D-9B35D53D7913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9768" y="3622673"/>
            <a:ext cx="7370064" cy="2231136"/>
          </a:xfrm>
        </p:spPr>
        <p:txBody>
          <a:bodyPr>
            <a:normAutofit/>
          </a:bodyPr>
          <a:lstStyle/>
          <a:p>
            <a:r>
              <a:rPr lang="en-GB" dirty="0"/>
              <a:t>Things to consider when seeking to evaluate your team for Reg 45 and work force planning….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6AFDE4-019E-2FEB-3A1A-513E83DE65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9832" y="1397583"/>
            <a:ext cx="3671949" cy="406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879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4B129-0DE9-6552-0B3A-239305281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8" y="411375"/>
            <a:ext cx="6611112" cy="69606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0" kern="1200" dirty="0">
                <a:solidFill>
                  <a:srgbClr val="00B0F0"/>
                </a:solidFill>
                <a:latin typeface="+mj-lt"/>
                <a:ea typeface="+mj-ea"/>
                <a:cs typeface="+mj-cs"/>
              </a:rPr>
              <a:t>Unlocking The Power of your Team!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48EBC4-E69B-BAF2-C20B-D2C6A69F2DCF}"/>
              </a:ext>
            </a:extLst>
          </p:cNvPr>
          <p:cNvSpPr txBox="1"/>
          <p:nvPr/>
        </p:nvSpPr>
        <p:spPr>
          <a:xfrm>
            <a:off x="429768" y="995680"/>
            <a:ext cx="1133246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kern="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Conducting a skills audit when joining a new team or as a regular part of your workforce planning is an excellent way to understand the team's strengths, identify development needs, and ensure you're aligned with regulatory expectations (like those from Ofsted). </a:t>
            </a:r>
          </a:p>
          <a:p>
            <a:endParaRPr lang="en-GB" kern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b="1" dirty="0"/>
              <a:t>1. Define the Purpose of the Audit</a:t>
            </a:r>
            <a:endParaRPr lang="en-GB" dirty="0"/>
          </a:p>
          <a:p>
            <a:r>
              <a:rPr lang="en-GB" dirty="0"/>
              <a:t>Clarify what you want to achieve. This might include:</a:t>
            </a:r>
          </a:p>
          <a:p>
            <a:endParaRPr lang="en-GB" dirty="0"/>
          </a:p>
          <a:p>
            <a:pPr lvl="0"/>
            <a:r>
              <a:rPr lang="en-GB" dirty="0"/>
              <a:t>Ensuring compliance with </a:t>
            </a:r>
            <a:r>
              <a:rPr lang="en-GB" b="1" dirty="0"/>
              <a:t>Reg 32/33 reports</a:t>
            </a:r>
            <a:r>
              <a:rPr lang="en-GB" dirty="0"/>
              <a:t>, </a:t>
            </a:r>
            <a:r>
              <a:rPr lang="en-GB" b="1" dirty="0"/>
              <a:t>Ofsted standards</a:t>
            </a:r>
            <a:r>
              <a:rPr lang="en-GB" dirty="0"/>
              <a:t>, and </a:t>
            </a:r>
            <a:r>
              <a:rPr lang="en-GB" b="1" dirty="0"/>
              <a:t>Children’s Homes Regulations</a:t>
            </a:r>
            <a:r>
              <a:rPr lang="en-GB" dirty="0"/>
              <a:t>.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Identifying skill gaps in care, safeguarding, therapeutic approaches, admin, or leadership.</a:t>
            </a:r>
          </a:p>
          <a:p>
            <a:pPr lvl="0"/>
            <a:endParaRPr lang="en-GB" dirty="0"/>
          </a:p>
          <a:p>
            <a:pPr lvl="0"/>
            <a:r>
              <a:rPr lang="en-GB" dirty="0"/>
              <a:t>Planning </a:t>
            </a:r>
            <a:r>
              <a:rPr lang="en-GB" b="1" dirty="0"/>
              <a:t>training</a:t>
            </a:r>
            <a:r>
              <a:rPr lang="en-GB" dirty="0"/>
              <a:t>, </a:t>
            </a:r>
            <a:r>
              <a:rPr lang="en-GB" b="1" dirty="0"/>
              <a:t>mentoring</a:t>
            </a:r>
            <a:r>
              <a:rPr lang="en-GB" dirty="0"/>
              <a:t>, or </a:t>
            </a:r>
            <a:r>
              <a:rPr lang="en-GB" b="1" dirty="0"/>
              <a:t>succession</a:t>
            </a:r>
            <a:r>
              <a:rPr lang="en-GB" dirty="0"/>
              <a:t> strategies.</a:t>
            </a:r>
          </a:p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Take a moment to consider…….</a:t>
            </a:r>
          </a:p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</a:t>
            </a:r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 what ways do I evaluate the performance of my team?</a:t>
            </a:r>
          </a:p>
          <a:p>
            <a:endParaRPr lang="en-GB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What factors of performance are most important? Why?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CD5BD91-ABF4-3FA9-B11D-A16C8C3BB0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7873" y="0"/>
            <a:ext cx="1341236" cy="134123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391FB9D-2462-44C8-F45E-37AACDB4F5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9309" y="5579322"/>
            <a:ext cx="1438781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93650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8CCF94-5EBC-74DE-D396-A097CAA43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9767" y="553615"/>
            <a:ext cx="11377919" cy="688776"/>
          </a:xfrm>
        </p:spPr>
        <p:txBody>
          <a:bodyPr/>
          <a:lstStyle/>
          <a:p>
            <a:r>
              <a:rPr lang="en-GB" dirty="0">
                <a:solidFill>
                  <a:srgbClr val="00B0F0"/>
                </a:solidFill>
              </a:rPr>
              <a:t>Identify Core Skill Areas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1117A1-EF6F-F118-7663-7F10F16CC2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29769" y="1242391"/>
            <a:ext cx="11149318" cy="5061993"/>
          </a:xfrm>
        </p:spPr>
        <p:txBody>
          <a:bodyPr>
            <a:normAutofit/>
          </a:bodyPr>
          <a:lstStyle/>
          <a:p>
            <a:r>
              <a:rPr lang="en-GB" b="1" dirty="0"/>
              <a:t>A.    Mandatory/Statutory Training </a:t>
            </a:r>
          </a:p>
          <a:p>
            <a:pPr lvl="0"/>
            <a:r>
              <a:rPr lang="en-GB" b="1" dirty="0"/>
              <a:t>	</a:t>
            </a:r>
            <a:r>
              <a:rPr lang="en-GB" dirty="0"/>
              <a:t>Safeguarding &amp; Child Protection, First Aid,  Fire Safety, Medication Administration, Health &amp; Safety, Food 	Hygiene</a:t>
            </a:r>
          </a:p>
          <a:p>
            <a:r>
              <a:rPr lang="en-GB" b="1" dirty="0"/>
              <a:t>B      Soft Skills / Practice-Based Skills</a:t>
            </a:r>
          </a:p>
          <a:p>
            <a:pPr lvl="0"/>
            <a:r>
              <a:rPr lang="en-GB" dirty="0"/>
              <a:t>	De-escalation and behaviour management, Communication and active listening, Record keeping and report 	writing, Building relationships with children, Emotional resilience and self-regulation</a:t>
            </a:r>
          </a:p>
          <a:p>
            <a:r>
              <a:rPr lang="en-GB" b="1" dirty="0"/>
              <a:t>C      Specialist Skills (if relevant)</a:t>
            </a:r>
          </a:p>
          <a:p>
            <a:pPr lvl="0"/>
            <a:r>
              <a:rPr lang="en-GB" dirty="0"/>
              <a:t>	Trauma-informed care, CSE/CME awareness, Substance misuse, Autism/ADHD knowledge, LGBTQ+ 	inclusion, Therapeutic parenting models (e.g., PACE, Dyadic Developmental Psychotherapy)</a:t>
            </a:r>
          </a:p>
          <a:p>
            <a:r>
              <a:rPr lang="en-GB" b="1" dirty="0"/>
              <a:t>D.      Leadership / Supervision (for senior staff)</a:t>
            </a:r>
          </a:p>
          <a:p>
            <a:pPr lvl="0"/>
            <a:r>
              <a:rPr lang="en-GB" dirty="0"/>
              <a:t>	Supervision skills, Staff development, Managing performance, Decision-making under pressure</a:t>
            </a:r>
          </a:p>
          <a:p>
            <a:pPr marL="342900" indent="-342900">
              <a:buFont typeface="Arial" panose="020B0604020202020204" pitchFamily="34" charset="0"/>
              <a:buAutoNum type="alphaLcPeriod"/>
            </a:pPr>
            <a:endParaRPr lang="en-GB" dirty="0"/>
          </a:p>
          <a:p>
            <a:endParaRPr lang="en-GB" dirty="0"/>
          </a:p>
          <a:p>
            <a:pPr marL="342900" indent="-342900">
              <a:buAutoNum type="alphaLcPeriod"/>
            </a:pPr>
            <a:endParaRPr lang="en-GB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CC6B269-6ECB-885F-58CB-260B78C4BE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93614" y="0"/>
            <a:ext cx="1341236" cy="13412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220ABCB-C918-4768-F337-F990C62982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209" y="5722197"/>
            <a:ext cx="1438781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960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1.11.0.5407"/>
  <p:tag name="SLIDO_PRESENTATION_ID" val="00000000-0000-0000-0000-000000000000"/>
  <p:tag name="SLIDO_EVENT_UUID" val="82fdc096-50cb-4303-946b-c7c53d41a169"/>
  <p:tag name="SLIDO_EVENT_SECTION_UUID" val="025bf7f6-96b7-40e7-b281-f89d36cb2e2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4159E67E6D914F97CB74B75F82EB60" ma:contentTypeVersion="15" ma:contentTypeDescription="Create a new document." ma:contentTypeScope="" ma:versionID="21fa3dde1c37b99282ca6e43d3663eb8">
  <xsd:schema xmlns:xsd="http://www.w3.org/2001/XMLSchema" xmlns:xs="http://www.w3.org/2001/XMLSchema" xmlns:p="http://schemas.microsoft.com/office/2006/metadata/properties" xmlns:ns2="9b086f0a-2e77-4e41-b7a4-3eccd7c35072" xmlns:ns3="8e370404-4e4f-4020-9e89-dab732fec6a4" targetNamespace="http://schemas.microsoft.com/office/2006/metadata/properties" ma:root="true" ma:fieldsID="fb9eafa47b848ffdcd727c4d4765e308" ns2:_="" ns3:_="">
    <xsd:import namespace="9b086f0a-2e77-4e41-b7a4-3eccd7c35072"/>
    <xsd:import namespace="8e370404-4e4f-4020-9e89-dab732fec6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Order0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086f0a-2e77-4e41-b7a4-3eccd7c3507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Order0" ma:index="10" nillable="true" ma:displayName="Order" ma:format="Dropdown" ma:indexed="true" ma:internalName="Order0">
      <xsd:simpleType>
        <xsd:restriction base="dms:Text">
          <xsd:maxLength value="255"/>
        </xsd:restriction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8f71bbcc-0e19-47a0-832f-6df17fefd21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370404-4e4f-4020-9e89-dab732fec6a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1c5f707b-8faf-4ecc-9b88-2d7bde6debf0}" ma:internalName="TaxCatchAll" ma:showField="CatchAllData" ma:web="8e370404-4e4f-4020-9e89-dab732fec6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b086f0a-2e77-4e41-b7a4-3eccd7c35072">
      <Terms xmlns="http://schemas.microsoft.com/office/infopath/2007/PartnerControls"/>
    </lcf76f155ced4ddcb4097134ff3c332f>
    <TaxCatchAll xmlns="8e370404-4e4f-4020-9e89-dab732fec6a4" xsi:nil="true"/>
    <Order0 xmlns="9b086f0a-2e77-4e41-b7a4-3eccd7c3507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3249491-C877-413A-9030-6FDFA7D8652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086f0a-2e77-4e41-b7a4-3eccd7c35072"/>
    <ds:schemaRef ds:uri="8e370404-4e4f-4020-9e89-dab732fec6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3B3514-F5EF-442B-8C68-6AA11331B7FE}">
  <ds:schemaRefs>
    <ds:schemaRef ds:uri="http://schemas.microsoft.com/office/2006/metadata/properties"/>
    <ds:schemaRef ds:uri="http://schemas.microsoft.com/office/infopath/2007/PartnerControls"/>
    <ds:schemaRef ds:uri="9b086f0a-2e77-4e41-b7a4-3eccd7c35072"/>
    <ds:schemaRef ds:uri="8e370404-4e4f-4020-9e89-dab732fec6a4"/>
  </ds:schemaRefs>
</ds:datastoreItem>
</file>

<file path=customXml/itemProps3.xml><?xml version="1.0" encoding="utf-8"?>
<ds:datastoreItem xmlns:ds="http://schemas.openxmlformats.org/officeDocument/2006/customXml" ds:itemID="{C39B5D05-97BF-4BC3-8A1A-EF336221D1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778</TotalTime>
  <Words>1059</Words>
  <Application>Microsoft Office PowerPoint</Application>
  <PresentationFormat>Widescreen</PresentationFormat>
  <Paragraphs>140</Paragraphs>
  <Slides>14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Aptos</vt:lpstr>
      <vt:lpstr>Aptos Display</vt:lpstr>
      <vt:lpstr>Aptos ExtraBold</vt:lpstr>
      <vt:lpstr>Arial</vt:lpstr>
      <vt:lpstr>Calibri</vt:lpstr>
      <vt:lpstr>Tahoma</vt:lpstr>
      <vt:lpstr>Wingdings</vt:lpstr>
      <vt:lpstr>Office Theme</vt:lpstr>
      <vt:lpstr>1_Office Theme</vt:lpstr>
      <vt:lpstr>Microsoft Word Document</vt:lpstr>
      <vt:lpstr>Document</vt:lpstr>
      <vt:lpstr>Eastern Collaborative Childrens Residential Network (ECCRN) Meeting 10.30 – 12.30</vt:lpstr>
      <vt:lpstr>Today's agenda</vt:lpstr>
      <vt:lpstr>Placement Request Form draft (PRF)</vt:lpstr>
      <vt:lpstr>Best Practice – Jonathan Stanley</vt:lpstr>
      <vt:lpstr>Best Practice – continued</vt:lpstr>
      <vt:lpstr>Best Practice – continued</vt:lpstr>
      <vt:lpstr>Operational Guide to Conducting a Skills Audit</vt:lpstr>
      <vt:lpstr>Unlocking The Power of your Team!</vt:lpstr>
      <vt:lpstr>Identify Core Skill Areas</vt:lpstr>
      <vt:lpstr>Choose a Method for the Audit….</vt:lpstr>
      <vt:lpstr>Choose a Method for the Audit….                </vt:lpstr>
      <vt:lpstr>Choose a Method for the Audit….</vt:lpstr>
      <vt:lpstr>Choose a Method for the Audit….</vt:lpstr>
      <vt:lpstr>Agree Actions &amp; next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Gemma Coxen</dc:creator>
  <cp:lastModifiedBy>Gemma Coxen</cp:lastModifiedBy>
  <cp:revision>8</cp:revision>
  <dcterms:created xsi:type="dcterms:W3CDTF">2025-02-10T11:14:40Z</dcterms:created>
  <dcterms:modified xsi:type="dcterms:W3CDTF">2025-07-10T09:23:49Z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0x0101005B4159E67E6D914F97CB74B75F82EB60</vt:lpwstr>
  </property>
  <property fmtid="{D5CDD505-2E9C-101B-9397-08002B2CF9AE}" pid="3" name="MediaServiceImageTags">
    <vt:lpwstr/>
  </property>
  <property fmtid="{D5CDD505-2E9C-101B-9397-08002B2CF9AE}" pid="4" name="SlidoAppVersion">
    <vt:lpwstr>1.11.0.5407</vt:lpwstr>
  </property>
</Properties>
</file>